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4"/>
    <p:sldMasterId id="2147483983" r:id="rId5"/>
    <p:sldMasterId id="2147484009" r:id="rId6"/>
    <p:sldMasterId id="2147484023" r:id="rId7"/>
    <p:sldMasterId id="2147484051" r:id="rId8"/>
    <p:sldMasterId id="2147484074" r:id="rId9"/>
    <p:sldMasterId id="2147484088" r:id="rId10"/>
  </p:sldMasterIdLst>
  <p:notesMasterIdLst>
    <p:notesMasterId r:id="rId28"/>
  </p:notesMasterIdLst>
  <p:sldIdLst>
    <p:sldId id="406" r:id="rId11"/>
    <p:sldId id="403" r:id="rId12"/>
    <p:sldId id="3776" r:id="rId13"/>
    <p:sldId id="4103" r:id="rId14"/>
    <p:sldId id="257" r:id="rId15"/>
    <p:sldId id="2145706977" r:id="rId16"/>
    <p:sldId id="2145706960" r:id="rId17"/>
    <p:sldId id="2145706976" r:id="rId18"/>
    <p:sldId id="497" r:id="rId19"/>
    <p:sldId id="1396" r:id="rId20"/>
    <p:sldId id="431" r:id="rId21"/>
    <p:sldId id="4105" r:id="rId22"/>
    <p:sldId id="4098" r:id="rId23"/>
    <p:sldId id="3322" r:id="rId24"/>
    <p:sldId id="2145706957" r:id="rId25"/>
    <p:sldId id="298" r:id="rId26"/>
    <p:sldId id="2145706975" r:id="rId2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2" pos="958" userDrawn="1">
          <p15:clr>
            <a:srgbClr val="A4A3A4"/>
          </p15:clr>
        </p15:guide>
        <p15:guide id="53" orient="horz" pos="480" userDrawn="1">
          <p15:clr>
            <a:srgbClr val="A4A3A4"/>
          </p15:clr>
        </p15:guide>
        <p15:guide id="54" orient="horz" pos="8160" userDrawn="1">
          <p15:clr>
            <a:srgbClr val="A4A3A4"/>
          </p15:clr>
        </p15:guide>
        <p15:guide id="55" pos="143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07"/>
    <a:srgbClr val="09B9D1"/>
    <a:srgbClr val="B52C07"/>
    <a:srgbClr val="B36209"/>
    <a:srgbClr val="F78009"/>
    <a:srgbClr val="F8A05E"/>
    <a:srgbClr val="C3A593"/>
    <a:srgbClr val="C09482"/>
    <a:srgbClr val="E08062"/>
    <a:srgbClr val="E18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6" autoAdjust="0"/>
    <p:restoredTop sz="95439" autoAdjust="0"/>
  </p:normalViewPr>
  <p:slideViewPr>
    <p:cSldViewPr snapToGrid="0" snapToObjects="1">
      <p:cViewPr varScale="1">
        <p:scale>
          <a:sx n="41" d="100"/>
          <a:sy n="41" d="100"/>
        </p:scale>
        <p:origin x="859" y="34"/>
      </p:cViewPr>
      <p:guideLst>
        <p:guide pos="958"/>
        <p:guide orient="horz" pos="480"/>
        <p:guide orient="horz" pos="8160"/>
        <p:guide pos="1439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 /><Relationship Id="rId13" Type="http://schemas.openxmlformats.org/officeDocument/2006/relationships/slide" Target="slides/slide3.xml" /><Relationship Id="rId18" Type="http://schemas.openxmlformats.org/officeDocument/2006/relationships/slide" Target="slides/slide8.xml" /><Relationship Id="rId26" Type="http://schemas.openxmlformats.org/officeDocument/2006/relationships/slide" Target="slides/slide16.xml" /><Relationship Id="rId3" Type="http://schemas.openxmlformats.org/officeDocument/2006/relationships/customXml" Target="../customXml/item3.xml" /><Relationship Id="rId21" Type="http://schemas.openxmlformats.org/officeDocument/2006/relationships/slide" Target="slides/slide11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2.xml" /><Relationship Id="rId17" Type="http://schemas.openxmlformats.org/officeDocument/2006/relationships/slide" Target="slides/slide7.xml" /><Relationship Id="rId25" Type="http://schemas.openxmlformats.org/officeDocument/2006/relationships/slide" Target="slides/slide15.xml" /><Relationship Id="rId2" Type="http://schemas.openxmlformats.org/officeDocument/2006/relationships/customXml" Target="../customXml/item2.xml" /><Relationship Id="rId16" Type="http://schemas.openxmlformats.org/officeDocument/2006/relationships/slide" Target="slides/slide6.xml" /><Relationship Id="rId20" Type="http://schemas.openxmlformats.org/officeDocument/2006/relationships/slide" Target="slides/slide10.xml" /><Relationship Id="rId29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1.xml" /><Relationship Id="rId24" Type="http://schemas.openxmlformats.org/officeDocument/2006/relationships/slide" Target="slides/slide14.xml" /><Relationship Id="rId32" Type="http://schemas.openxmlformats.org/officeDocument/2006/relationships/tableStyles" Target="tableStyle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5.xml" /><Relationship Id="rId23" Type="http://schemas.openxmlformats.org/officeDocument/2006/relationships/slide" Target="slides/slide13.xml" /><Relationship Id="rId28" Type="http://schemas.openxmlformats.org/officeDocument/2006/relationships/notesMaster" Target="notesMasters/notesMaster1.xml" /><Relationship Id="rId10" Type="http://schemas.openxmlformats.org/officeDocument/2006/relationships/slideMaster" Target="slideMasters/slideMaster7.xml" /><Relationship Id="rId19" Type="http://schemas.openxmlformats.org/officeDocument/2006/relationships/slide" Target="slides/slide9.xml" /><Relationship Id="rId3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Master" Target="slideMasters/slideMaster6.xml" /><Relationship Id="rId14" Type="http://schemas.openxmlformats.org/officeDocument/2006/relationships/slide" Target="slides/slide4.xml" /><Relationship Id="rId22" Type="http://schemas.openxmlformats.org/officeDocument/2006/relationships/slide" Target="slides/slide12.xml" /><Relationship Id="rId27" Type="http://schemas.openxmlformats.org/officeDocument/2006/relationships/slide" Target="slides/slide17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AFAE1-5C13-4A51-85C1-77AD7020AB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https://pixabay.com/es/photos/negocio-hombre-empresario-1042706/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https://pixabay.com/es/photos/modelo-empresario-corporativo-2911332/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https://pixabay.com/es/photos/gente-mujer-llamada-tienda-caf%c3%a9-2588594/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https://pixabay.com/es/photos/hombre-de-negocios-hombre-retrato-805769/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https://pixabay.com/es/photos/mujer-trabajo-oficina-pizarron-4702060/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https://pixabay.com/es/photos/empresario-hombre-corredor-de-bolsa-481113/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https://www.pexels.com/es-es/foto/hombre-de-chaqueta-de-traje-negro-con-ordenador-portatil-plateado-3777564/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673052-1C4D-4D99-A058-91D5791083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8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5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5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6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weet.com/" TargetMode="External" /><Relationship Id="rId2" Type="http://schemas.openxmlformats.org/officeDocument/2006/relationships/hyperlink" Target="http://creativecommons.org/licenses/by-nd/3.0/" TargetMode="External" /><Relationship Id="rId1" Type="http://schemas.openxmlformats.org/officeDocument/2006/relationships/slideMaster" Target="../slideMasters/slideMaster7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 /><Relationship Id="rId3" Type="http://schemas.openxmlformats.org/officeDocument/2006/relationships/image" Target="../media/image5.emf" /><Relationship Id="rId7" Type="http://schemas.openxmlformats.org/officeDocument/2006/relationships/image" Target="../media/image9.emf" /><Relationship Id="rId2" Type="http://schemas.openxmlformats.org/officeDocument/2006/relationships/image" Target="../media/image4.emf" /><Relationship Id="rId1" Type="http://schemas.openxmlformats.org/officeDocument/2006/relationships/slideMaster" Target="../slideMasters/slideMaster7.xml" /><Relationship Id="rId6" Type="http://schemas.openxmlformats.org/officeDocument/2006/relationships/image" Target="../media/image8.emf" /><Relationship Id="rId5" Type="http://schemas.openxmlformats.org/officeDocument/2006/relationships/image" Target="../media/image7.emf" /><Relationship Id="rId10" Type="http://schemas.openxmlformats.org/officeDocument/2006/relationships/image" Target="../media/image12.png" /><Relationship Id="rId4" Type="http://schemas.openxmlformats.org/officeDocument/2006/relationships/image" Target="../media/image6.emf" /><Relationship Id="rId9" Type="http://schemas.openxmlformats.org/officeDocument/2006/relationships/image" Target="../media/image11.emf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70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1CA40-05ED-60BB-5E2F-844EF763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C8149-F76F-0841-C5F0-DE019282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441AE-A02F-F8FA-0272-341D2743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8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5339-7046-DB33-0AAC-E5F645B6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94169-C965-26F5-2B30-F5DDAA76D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8B1E0-383E-41DF-F3B8-088B67FC3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F2932-E32F-17F7-770F-ABAB2A39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39176-C159-5F07-D068-C57EAEE4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38FFB-6D32-94AE-822A-C9EDDBFA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B1-DDF8-D256-F908-9F9DAA64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D61DA-6EA4-1D1E-CB03-A274F8F87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D6B4C-190C-6ED6-F590-6402D89BB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B74AB-1DC6-C01E-0D08-87023596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1B18A-610E-04B0-8E91-7480D95F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3549C-0F75-6430-798B-C14E6263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79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FEEB-0CF3-888D-AD5E-5B2E2158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40E55-6050-5549-2868-AD0749044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0A16-7161-9F53-5ACB-FA61070B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5501-299A-0BAB-06B2-275EC8F5E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E7E69-EF1D-968C-D630-9E79C2A8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81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94DAD-BF6C-33C9-168E-64B021DA9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86CCB-6496-8BD5-D215-1925E8A1E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A8988-0C13-8D10-EEC1-E938EB4A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1BEF1-C92F-3994-52EB-F701F52F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CA7D7-40A6-1101-006A-498E0C13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0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5" y="7774234"/>
            <a:ext cx="20721002" cy="1221640"/>
          </a:xfrm>
        </p:spPr>
        <p:txBody>
          <a:bodyPr/>
          <a:lstStyle>
            <a:lvl1pPr algn="ctr">
              <a:defRPr lang="en-US" sz="8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8798040"/>
            <a:ext cx="17064356" cy="1528880"/>
          </a:xfrm>
        </p:spPr>
        <p:txBody>
          <a:bodyPr>
            <a:normAutofit/>
          </a:bodyPr>
          <a:lstStyle>
            <a:lvl1pPr marL="0" indent="0" algn="ctr">
              <a:buNone/>
              <a:defRPr lang="en-US" sz="4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4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1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3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5" y="4260853"/>
            <a:ext cx="20721002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6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7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4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2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1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42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9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7" y="8813803"/>
            <a:ext cx="20721002" cy="2724150"/>
          </a:xfrm>
        </p:spPr>
        <p:txBody>
          <a:bodyPr anchor="t"/>
          <a:lstStyle>
            <a:lvl1pPr algn="l">
              <a:defRPr sz="10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7" y="5813427"/>
            <a:ext cx="20721002" cy="3000374"/>
          </a:xfrm>
        </p:spPr>
        <p:txBody>
          <a:bodyPr anchor="b"/>
          <a:lstStyle>
            <a:lvl1pPr marL="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1pPr>
            <a:lvl2pPr marL="121898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797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3pPr>
            <a:lvl4pPr marL="36569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487594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609493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731392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853290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975189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7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2" y="3200403"/>
            <a:ext cx="10766796" cy="9051926"/>
          </a:xfrm>
        </p:spPr>
        <p:txBody>
          <a:bodyPr/>
          <a:lstStyle>
            <a:lvl1pPr>
              <a:defRPr sz="7400"/>
            </a:lvl1pPr>
            <a:lvl2pPr>
              <a:defRPr sz="64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6" cy="9051926"/>
          </a:xfrm>
        </p:spPr>
        <p:txBody>
          <a:bodyPr/>
          <a:lstStyle>
            <a:lvl1pPr>
              <a:defRPr sz="7400"/>
            </a:lvl1pPr>
            <a:lvl2pPr>
              <a:defRPr sz="64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8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56423-84F4-D54F-9B07-92353B91ECC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6431039E-261F-7749-90A7-0F9BB9B47E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291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7"/>
            <a:ext cx="10771028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8986" indent="0">
              <a:buNone/>
              <a:defRPr sz="5400" b="1"/>
            </a:lvl2pPr>
            <a:lvl3pPr marL="2437974" indent="0">
              <a:buNone/>
              <a:defRPr sz="4800" b="1"/>
            </a:lvl3pPr>
            <a:lvl4pPr marL="3656960" indent="0">
              <a:buNone/>
              <a:defRPr sz="4200" b="1"/>
            </a:lvl4pPr>
            <a:lvl5pPr marL="4875946" indent="0">
              <a:buNone/>
              <a:defRPr sz="4200" b="1"/>
            </a:lvl5pPr>
            <a:lvl6pPr marL="6094934" indent="0">
              <a:buNone/>
              <a:defRPr sz="4200" b="1"/>
            </a:lvl6pPr>
            <a:lvl7pPr marL="7313920" indent="0">
              <a:buNone/>
              <a:defRPr sz="4200" b="1"/>
            </a:lvl7pPr>
            <a:lvl8pPr marL="8532906" indent="0">
              <a:buNone/>
              <a:defRPr sz="4200" b="1"/>
            </a:lvl8pPr>
            <a:lvl9pPr marL="9751894" indent="0">
              <a:buNone/>
              <a:defRPr sz="4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8" cy="7902576"/>
          </a:xfrm>
        </p:spPr>
        <p:txBody>
          <a:bodyPr/>
          <a:lstStyle>
            <a:lvl1pPr>
              <a:defRPr sz="6400"/>
            </a:lvl1pPr>
            <a:lvl2pPr>
              <a:defRPr sz="5400"/>
            </a:lvl2pPr>
            <a:lvl3pPr>
              <a:defRPr sz="48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2" y="3070227"/>
            <a:ext cx="10775260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8986" indent="0">
              <a:buNone/>
              <a:defRPr sz="5400" b="1"/>
            </a:lvl2pPr>
            <a:lvl3pPr marL="2437974" indent="0">
              <a:buNone/>
              <a:defRPr sz="4800" b="1"/>
            </a:lvl3pPr>
            <a:lvl4pPr marL="3656960" indent="0">
              <a:buNone/>
              <a:defRPr sz="4200" b="1"/>
            </a:lvl4pPr>
            <a:lvl5pPr marL="4875946" indent="0">
              <a:buNone/>
              <a:defRPr sz="4200" b="1"/>
            </a:lvl5pPr>
            <a:lvl6pPr marL="6094934" indent="0">
              <a:buNone/>
              <a:defRPr sz="4200" b="1"/>
            </a:lvl6pPr>
            <a:lvl7pPr marL="7313920" indent="0">
              <a:buNone/>
              <a:defRPr sz="4200" b="1"/>
            </a:lvl7pPr>
            <a:lvl8pPr marL="8532906" indent="0">
              <a:buNone/>
              <a:defRPr sz="4200" b="1"/>
            </a:lvl8pPr>
            <a:lvl9pPr marL="9751894" indent="0">
              <a:buNone/>
              <a:defRPr sz="4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2" y="4349750"/>
            <a:ext cx="10775260" cy="7902576"/>
          </a:xfrm>
        </p:spPr>
        <p:txBody>
          <a:bodyPr/>
          <a:lstStyle>
            <a:lvl1pPr>
              <a:defRPr sz="6400"/>
            </a:lvl1pPr>
            <a:lvl2pPr>
              <a:defRPr sz="5400"/>
            </a:lvl2pPr>
            <a:lvl3pPr>
              <a:defRPr sz="48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1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7" y="546099"/>
            <a:ext cx="8020078" cy="2324102"/>
          </a:xfrm>
        </p:spPr>
        <p:txBody>
          <a:bodyPr anchor="b"/>
          <a:lstStyle>
            <a:lvl1pPr algn="l">
              <a:defRPr sz="5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5"/>
            <a:ext cx="13627784" cy="11706226"/>
          </a:xfrm>
        </p:spPr>
        <p:txBody>
          <a:bodyPr/>
          <a:lstStyle>
            <a:lvl1pPr>
              <a:defRPr sz="8600"/>
            </a:lvl1pPr>
            <a:lvl2pPr>
              <a:defRPr sz="7400"/>
            </a:lvl2pPr>
            <a:lvl3pPr>
              <a:defRPr sz="6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7" y="2870205"/>
            <a:ext cx="8020078" cy="9382126"/>
          </a:xfrm>
        </p:spPr>
        <p:txBody>
          <a:bodyPr/>
          <a:lstStyle>
            <a:lvl1pPr marL="0" indent="0">
              <a:buNone/>
              <a:defRPr sz="3800"/>
            </a:lvl1pPr>
            <a:lvl2pPr marL="1218986" indent="0">
              <a:buNone/>
              <a:defRPr sz="3200"/>
            </a:lvl2pPr>
            <a:lvl3pPr marL="2437974" indent="0">
              <a:buNone/>
              <a:defRPr sz="2600"/>
            </a:lvl3pPr>
            <a:lvl4pPr marL="3656960" indent="0">
              <a:buNone/>
              <a:defRPr sz="2400"/>
            </a:lvl4pPr>
            <a:lvl5pPr marL="4875946" indent="0">
              <a:buNone/>
              <a:defRPr sz="2400"/>
            </a:lvl5pPr>
            <a:lvl6pPr marL="6094934" indent="0">
              <a:buNone/>
              <a:defRPr sz="2400"/>
            </a:lvl6pPr>
            <a:lvl7pPr marL="7313920" indent="0">
              <a:buNone/>
              <a:defRPr sz="2400"/>
            </a:lvl7pPr>
            <a:lvl8pPr marL="8532906" indent="0">
              <a:buNone/>
              <a:defRPr sz="2400"/>
            </a:lvl8pPr>
            <a:lvl9pPr marL="9751894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3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1" y="9601201"/>
            <a:ext cx="14626590" cy="1133478"/>
          </a:xfrm>
        </p:spPr>
        <p:txBody>
          <a:bodyPr anchor="b"/>
          <a:lstStyle>
            <a:lvl1pPr algn="l">
              <a:defRPr sz="5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1" y="1225550"/>
            <a:ext cx="14626590" cy="8229600"/>
          </a:xfrm>
        </p:spPr>
        <p:txBody>
          <a:bodyPr/>
          <a:lstStyle>
            <a:lvl1pPr marL="0" indent="0">
              <a:buNone/>
              <a:defRPr sz="8600"/>
            </a:lvl1pPr>
            <a:lvl2pPr marL="1218986" indent="0">
              <a:buNone/>
              <a:defRPr sz="7400"/>
            </a:lvl2pPr>
            <a:lvl3pPr marL="2437974" indent="0">
              <a:buNone/>
              <a:defRPr sz="6400"/>
            </a:lvl3pPr>
            <a:lvl4pPr marL="3656960" indent="0">
              <a:buNone/>
              <a:defRPr sz="5400"/>
            </a:lvl4pPr>
            <a:lvl5pPr marL="4875946" indent="0">
              <a:buNone/>
              <a:defRPr sz="5400"/>
            </a:lvl5pPr>
            <a:lvl6pPr marL="6094934" indent="0">
              <a:buNone/>
              <a:defRPr sz="5400"/>
            </a:lvl6pPr>
            <a:lvl7pPr marL="7313920" indent="0">
              <a:buNone/>
              <a:defRPr sz="5400"/>
            </a:lvl7pPr>
            <a:lvl8pPr marL="8532906" indent="0">
              <a:buNone/>
              <a:defRPr sz="5400"/>
            </a:lvl8pPr>
            <a:lvl9pPr marL="9751894" indent="0">
              <a:buNone/>
              <a:defRPr sz="5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1" y="10734677"/>
            <a:ext cx="14626590" cy="1609726"/>
          </a:xfrm>
        </p:spPr>
        <p:txBody>
          <a:bodyPr/>
          <a:lstStyle>
            <a:lvl1pPr marL="0" indent="0">
              <a:buNone/>
              <a:defRPr sz="3800"/>
            </a:lvl1pPr>
            <a:lvl2pPr marL="1218986" indent="0">
              <a:buNone/>
              <a:defRPr sz="3200"/>
            </a:lvl2pPr>
            <a:lvl3pPr marL="2437974" indent="0">
              <a:buNone/>
              <a:defRPr sz="2600"/>
            </a:lvl3pPr>
            <a:lvl4pPr marL="3656960" indent="0">
              <a:buNone/>
              <a:defRPr sz="2400"/>
            </a:lvl4pPr>
            <a:lvl5pPr marL="4875946" indent="0">
              <a:buNone/>
              <a:defRPr sz="2400"/>
            </a:lvl5pPr>
            <a:lvl6pPr marL="6094934" indent="0">
              <a:buNone/>
              <a:defRPr sz="2400"/>
            </a:lvl6pPr>
            <a:lvl7pPr marL="7313920" indent="0">
              <a:buNone/>
              <a:defRPr sz="2400"/>
            </a:lvl7pPr>
            <a:lvl8pPr marL="8532906" indent="0">
              <a:buNone/>
              <a:defRPr sz="2400"/>
            </a:lvl8pPr>
            <a:lvl9pPr marL="9751894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35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75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2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44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5668" y="5741267"/>
            <a:ext cx="11861356" cy="1422162"/>
          </a:xfrm>
        </p:spPr>
        <p:txBody>
          <a:bodyPr>
            <a:normAutofit/>
          </a:bodyPr>
          <a:lstStyle>
            <a:lvl1pPr algn="ctr">
              <a:defRPr sz="7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6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51600"/>
            <a:ext cx="24377650" cy="72644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8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9975980"/>
            <a:ext cx="20721003" cy="1221640"/>
          </a:xfrm>
        </p:spPr>
        <p:txBody>
          <a:bodyPr/>
          <a:lstStyle>
            <a:lvl1pPr algn="ctr">
              <a:defRPr lang="en-US" sz="7998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11018720"/>
            <a:ext cx="17064355" cy="1528880"/>
          </a:xfrm>
        </p:spPr>
        <p:txBody>
          <a:bodyPr>
            <a:normAutofit/>
          </a:bodyPr>
          <a:lstStyle>
            <a:lvl1pPr marL="0" indent="0" algn="ctr">
              <a:buNone/>
              <a:defRPr lang="en-US" sz="47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58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5"/>
            <a:ext cx="20721003" cy="2940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4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0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Financial Fraud, Cash Handling &amp; Forgery Detection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511B-6887-42A0-9914-91C7296CF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8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76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49"/>
          </a:xfrm>
        </p:spPr>
        <p:txBody>
          <a:bodyPr anchor="t"/>
          <a:lstStyle>
            <a:lvl1pPr algn="l">
              <a:defRPr sz="1066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3"/>
          </a:xfrm>
        </p:spPr>
        <p:txBody>
          <a:bodyPr anchor="b"/>
          <a:lstStyle>
            <a:lvl1pPr marL="0" indent="0">
              <a:buNone/>
              <a:defRPr sz="5332">
                <a:solidFill>
                  <a:schemeClr val="tx1">
                    <a:tint val="75000"/>
                  </a:schemeClr>
                </a:solidFill>
              </a:defRPr>
            </a:lvl1pPr>
            <a:lvl2pPr marL="1218845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2pPr>
            <a:lvl3pPr marL="2437689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3pPr>
            <a:lvl4pPr marL="3656534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4pPr>
            <a:lvl5pPr marL="4875378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5pPr>
            <a:lvl6pPr marL="6094223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6pPr>
            <a:lvl7pPr marL="7313067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7pPr>
            <a:lvl8pPr marL="8531909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8pPr>
            <a:lvl9pPr marL="9750756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01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5"/>
          </a:xfrm>
        </p:spPr>
        <p:txBody>
          <a:bodyPr/>
          <a:lstStyle>
            <a:lvl1pPr>
              <a:defRPr sz="7465"/>
            </a:lvl1pPr>
            <a:lvl2pPr>
              <a:defRPr sz="6398"/>
            </a:lvl2pPr>
            <a:lvl3pPr>
              <a:defRPr sz="5332"/>
            </a:lvl3pPr>
            <a:lvl4pPr>
              <a:defRPr sz="4799"/>
            </a:lvl4pPr>
            <a:lvl5pPr>
              <a:defRPr sz="4799"/>
            </a:lvl5pPr>
            <a:lvl6pPr>
              <a:defRPr sz="4799"/>
            </a:lvl6pPr>
            <a:lvl7pPr>
              <a:defRPr sz="4799"/>
            </a:lvl7pPr>
            <a:lvl8pPr>
              <a:defRPr sz="4799"/>
            </a:lvl8pPr>
            <a:lvl9pPr>
              <a:defRPr sz="4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5"/>
          </a:xfrm>
        </p:spPr>
        <p:txBody>
          <a:bodyPr/>
          <a:lstStyle>
            <a:lvl1pPr>
              <a:defRPr sz="7465"/>
            </a:lvl1pPr>
            <a:lvl2pPr>
              <a:defRPr sz="6398"/>
            </a:lvl2pPr>
            <a:lvl3pPr>
              <a:defRPr sz="5332"/>
            </a:lvl3pPr>
            <a:lvl4pPr>
              <a:defRPr sz="4799"/>
            </a:lvl4pPr>
            <a:lvl5pPr>
              <a:defRPr sz="4799"/>
            </a:lvl5pPr>
            <a:lvl6pPr>
              <a:defRPr sz="4799"/>
            </a:lvl6pPr>
            <a:lvl7pPr>
              <a:defRPr sz="4799"/>
            </a:lvl7pPr>
            <a:lvl8pPr>
              <a:defRPr sz="4799"/>
            </a:lvl8pPr>
            <a:lvl9pPr>
              <a:defRPr sz="4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47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7"/>
            <a:ext cx="10771029" cy="1279525"/>
          </a:xfrm>
        </p:spPr>
        <p:txBody>
          <a:bodyPr anchor="b"/>
          <a:lstStyle>
            <a:lvl1pPr marL="0" indent="0">
              <a:buNone/>
              <a:defRPr sz="6398" b="1"/>
            </a:lvl1pPr>
            <a:lvl2pPr marL="1218845" indent="0">
              <a:buNone/>
              <a:defRPr sz="5332" b="1"/>
            </a:lvl2pPr>
            <a:lvl3pPr marL="2437689" indent="0">
              <a:buNone/>
              <a:defRPr sz="4799" b="1"/>
            </a:lvl3pPr>
            <a:lvl4pPr marL="3656534" indent="0">
              <a:buNone/>
              <a:defRPr sz="4266" b="1"/>
            </a:lvl4pPr>
            <a:lvl5pPr marL="4875378" indent="0">
              <a:buNone/>
              <a:defRPr sz="4266" b="1"/>
            </a:lvl5pPr>
            <a:lvl6pPr marL="6094223" indent="0">
              <a:buNone/>
              <a:defRPr sz="4266" b="1"/>
            </a:lvl6pPr>
            <a:lvl7pPr marL="7313067" indent="0">
              <a:buNone/>
              <a:defRPr sz="4266" b="1"/>
            </a:lvl7pPr>
            <a:lvl8pPr marL="8531909" indent="0">
              <a:buNone/>
              <a:defRPr sz="4266" b="1"/>
            </a:lvl8pPr>
            <a:lvl9pPr marL="9750756" indent="0">
              <a:buNone/>
              <a:defRPr sz="4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49"/>
            <a:ext cx="10771029" cy="7902576"/>
          </a:xfrm>
        </p:spPr>
        <p:txBody>
          <a:bodyPr/>
          <a:lstStyle>
            <a:lvl1pPr>
              <a:defRPr sz="6398"/>
            </a:lvl1pPr>
            <a:lvl2pPr>
              <a:defRPr sz="5332"/>
            </a:lvl2pPr>
            <a:lvl3pPr>
              <a:defRPr sz="4799"/>
            </a:lvl3pPr>
            <a:lvl4pPr>
              <a:defRPr sz="4266"/>
            </a:lvl4pPr>
            <a:lvl5pPr>
              <a:defRPr sz="4266"/>
            </a:lvl5pPr>
            <a:lvl6pPr>
              <a:defRPr sz="4266"/>
            </a:lvl6pPr>
            <a:lvl7pPr>
              <a:defRPr sz="4266"/>
            </a:lvl7pPr>
            <a:lvl8pPr>
              <a:defRPr sz="4266"/>
            </a:lvl8pPr>
            <a:lvl9pPr>
              <a:defRPr sz="4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4" y="3070227"/>
            <a:ext cx="10775260" cy="1279525"/>
          </a:xfrm>
        </p:spPr>
        <p:txBody>
          <a:bodyPr anchor="b"/>
          <a:lstStyle>
            <a:lvl1pPr marL="0" indent="0">
              <a:buNone/>
              <a:defRPr sz="6398" b="1"/>
            </a:lvl1pPr>
            <a:lvl2pPr marL="1218845" indent="0">
              <a:buNone/>
              <a:defRPr sz="5332" b="1"/>
            </a:lvl2pPr>
            <a:lvl3pPr marL="2437689" indent="0">
              <a:buNone/>
              <a:defRPr sz="4799" b="1"/>
            </a:lvl3pPr>
            <a:lvl4pPr marL="3656534" indent="0">
              <a:buNone/>
              <a:defRPr sz="4266" b="1"/>
            </a:lvl4pPr>
            <a:lvl5pPr marL="4875378" indent="0">
              <a:buNone/>
              <a:defRPr sz="4266" b="1"/>
            </a:lvl5pPr>
            <a:lvl6pPr marL="6094223" indent="0">
              <a:buNone/>
              <a:defRPr sz="4266" b="1"/>
            </a:lvl6pPr>
            <a:lvl7pPr marL="7313067" indent="0">
              <a:buNone/>
              <a:defRPr sz="4266" b="1"/>
            </a:lvl7pPr>
            <a:lvl8pPr marL="8531909" indent="0">
              <a:buNone/>
              <a:defRPr sz="4266" b="1"/>
            </a:lvl8pPr>
            <a:lvl9pPr marL="9750756" indent="0">
              <a:buNone/>
              <a:defRPr sz="4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4" y="4349749"/>
            <a:ext cx="10775260" cy="7902576"/>
          </a:xfrm>
        </p:spPr>
        <p:txBody>
          <a:bodyPr/>
          <a:lstStyle>
            <a:lvl1pPr>
              <a:defRPr sz="6398"/>
            </a:lvl1pPr>
            <a:lvl2pPr>
              <a:defRPr sz="5332"/>
            </a:lvl2pPr>
            <a:lvl3pPr>
              <a:defRPr sz="4799"/>
            </a:lvl3pPr>
            <a:lvl4pPr>
              <a:defRPr sz="4266"/>
            </a:lvl4pPr>
            <a:lvl5pPr>
              <a:defRPr sz="4266"/>
            </a:lvl5pPr>
            <a:lvl6pPr>
              <a:defRPr sz="4266"/>
            </a:lvl6pPr>
            <a:lvl7pPr>
              <a:defRPr sz="4266"/>
            </a:lvl7pPr>
            <a:lvl8pPr>
              <a:defRPr sz="4266"/>
            </a:lvl8pPr>
            <a:lvl9pPr>
              <a:defRPr sz="4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99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2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68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08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BDFC48-CCC1-010E-8939-75AAF0C7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78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18883" y="1981200"/>
            <a:ext cx="21939885" cy="1016000"/>
          </a:xfrm>
        </p:spPr>
        <p:txBody>
          <a:bodyPr>
            <a:noAutofit/>
          </a:bodyPr>
          <a:lstStyle>
            <a:lvl1pPr marL="0" indent="0">
              <a:buNone/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81606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797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75A8-9090-55F0-A207-D57E3F11E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88B26-307D-18CB-F3A5-A69A09AB4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6AFB2-1C15-967C-CAE3-A933ECB3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43D64-1E14-889D-E695-3D633714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D81C-368A-D148-C176-FDB8B02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9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261600"/>
            <a:ext cx="24377650" cy="3454400"/>
          </a:xfrm>
          <a:prstGeom prst="rect">
            <a:avLst/>
          </a:prstGeom>
          <a:solidFill>
            <a:srgbClr val="B5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8" dirty="0"/>
          </a:p>
        </p:txBody>
      </p:sp>
    </p:spTree>
    <p:extLst>
      <p:ext uri="{BB962C8B-B14F-4D97-AF65-F5344CB8AC3E}">
        <p14:creationId xmlns:p14="http://schemas.microsoft.com/office/powerpoint/2010/main" val="2128033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9" y="546099"/>
            <a:ext cx="8020079" cy="2324101"/>
          </a:xfrm>
        </p:spPr>
        <p:txBody>
          <a:bodyPr anchor="b"/>
          <a:lstStyle>
            <a:lvl1pPr algn="l">
              <a:defRPr sz="53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5"/>
            <a:ext cx="13627784" cy="11706227"/>
          </a:xfrm>
        </p:spPr>
        <p:txBody>
          <a:bodyPr/>
          <a:lstStyle>
            <a:lvl1pPr>
              <a:defRPr sz="8531"/>
            </a:lvl1pPr>
            <a:lvl2pPr>
              <a:defRPr sz="7465"/>
            </a:lvl2pPr>
            <a:lvl3pPr>
              <a:defRPr sz="6398"/>
            </a:lvl3pPr>
            <a:lvl4pPr>
              <a:defRPr sz="5332"/>
            </a:lvl4pPr>
            <a:lvl5pPr>
              <a:defRPr sz="5332"/>
            </a:lvl5pPr>
            <a:lvl6pPr>
              <a:defRPr sz="5332"/>
            </a:lvl6pPr>
            <a:lvl7pPr>
              <a:defRPr sz="5332"/>
            </a:lvl7pPr>
            <a:lvl8pPr>
              <a:defRPr sz="5332"/>
            </a:lvl8pPr>
            <a:lvl9pPr>
              <a:defRPr sz="53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9" y="2870207"/>
            <a:ext cx="8020079" cy="9382125"/>
          </a:xfrm>
        </p:spPr>
        <p:txBody>
          <a:bodyPr/>
          <a:lstStyle>
            <a:lvl1pPr marL="0" indent="0">
              <a:buNone/>
              <a:defRPr sz="3732"/>
            </a:lvl1pPr>
            <a:lvl2pPr marL="1218845" indent="0">
              <a:buNone/>
              <a:defRPr sz="3199"/>
            </a:lvl2pPr>
            <a:lvl3pPr marL="2437689" indent="0">
              <a:buNone/>
              <a:defRPr sz="2666"/>
            </a:lvl3pPr>
            <a:lvl4pPr marL="3656534" indent="0">
              <a:buNone/>
              <a:defRPr sz="2399"/>
            </a:lvl4pPr>
            <a:lvl5pPr marL="4875378" indent="0">
              <a:buNone/>
              <a:defRPr sz="2399"/>
            </a:lvl5pPr>
            <a:lvl6pPr marL="6094223" indent="0">
              <a:buNone/>
              <a:defRPr sz="2399"/>
            </a:lvl6pPr>
            <a:lvl7pPr marL="7313067" indent="0">
              <a:buNone/>
              <a:defRPr sz="2399"/>
            </a:lvl7pPr>
            <a:lvl8pPr marL="8531909" indent="0">
              <a:buNone/>
              <a:defRPr sz="2399"/>
            </a:lvl8pPr>
            <a:lvl9pPr marL="9750756" indent="0">
              <a:buNone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3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3"/>
            <a:ext cx="14626590" cy="1133477"/>
          </a:xfrm>
        </p:spPr>
        <p:txBody>
          <a:bodyPr anchor="b"/>
          <a:lstStyle>
            <a:lvl1pPr algn="l">
              <a:defRPr sz="53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49"/>
            <a:ext cx="14626590" cy="8229600"/>
          </a:xfrm>
        </p:spPr>
        <p:txBody>
          <a:bodyPr/>
          <a:lstStyle>
            <a:lvl1pPr marL="0" indent="0">
              <a:buNone/>
              <a:defRPr sz="8531"/>
            </a:lvl1pPr>
            <a:lvl2pPr marL="1218845" indent="0">
              <a:buNone/>
              <a:defRPr sz="7465"/>
            </a:lvl2pPr>
            <a:lvl3pPr marL="2437689" indent="0">
              <a:buNone/>
              <a:defRPr sz="6398"/>
            </a:lvl3pPr>
            <a:lvl4pPr marL="3656534" indent="0">
              <a:buNone/>
              <a:defRPr sz="5332"/>
            </a:lvl4pPr>
            <a:lvl5pPr marL="4875378" indent="0">
              <a:buNone/>
              <a:defRPr sz="5332"/>
            </a:lvl5pPr>
            <a:lvl6pPr marL="6094223" indent="0">
              <a:buNone/>
              <a:defRPr sz="5332"/>
            </a:lvl6pPr>
            <a:lvl7pPr marL="7313067" indent="0">
              <a:buNone/>
              <a:defRPr sz="5332"/>
            </a:lvl7pPr>
            <a:lvl8pPr marL="8531909" indent="0">
              <a:buNone/>
              <a:defRPr sz="5332"/>
            </a:lvl8pPr>
            <a:lvl9pPr marL="9750756" indent="0">
              <a:buNone/>
              <a:defRPr sz="5332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9"/>
            <a:ext cx="14626590" cy="1609725"/>
          </a:xfrm>
        </p:spPr>
        <p:txBody>
          <a:bodyPr/>
          <a:lstStyle>
            <a:lvl1pPr marL="0" indent="0">
              <a:buNone/>
              <a:defRPr sz="3732"/>
            </a:lvl1pPr>
            <a:lvl2pPr marL="1218845" indent="0">
              <a:buNone/>
              <a:defRPr sz="3199"/>
            </a:lvl2pPr>
            <a:lvl3pPr marL="2437689" indent="0">
              <a:buNone/>
              <a:defRPr sz="2666"/>
            </a:lvl3pPr>
            <a:lvl4pPr marL="3656534" indent="0">
              <a:buNone/>
              <a:defRPr sz="2399"/>
            </a:lvl4pPr>
            <a:lvl5pPr marL="4875378" indent="0">
              <a:buNone/>
              <a:defRPr sz="2399"/>
            </a:lvl5pPr>
            <a:lvl6pPr marL="6094223" indent="0">
              <a:buNone/>
              <a:defRPr sz="2399"/>
            </a:lvl6pPr>
            <a:lvl7pPr marL="7313067" indent="0">
              <a:buNone/>
              <a:defRPr sz="2399"/>
            </a:lvl7pPr>
            <a:lvl8pPr marL="8531909" indent="0">
              <a:buNone/>
              <a:defRPr sz="2399"/>
            </a:lvl8pPr>
            <a:lvl9pPr marL="9750756" indent="0">
              <a:buNone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10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6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80"/>
            <a:ext cx="5484971" cy="117030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80"/>
            <a:ext cx="16048620" cy="117030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56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53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61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13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31923"/>
          </a:xfrm>
        </p:spPr>
        <p:txBody>
          <a:bodyPr>
            <a:normAutofit/>
          </a:bodyPr>
          <a:lstStyle>
            <a:lvl1pPr algn="l">
              <a:defRPr sz="74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18883" y="1981200"/>
            <a:ext cx="21939885" cy="1016000"/>
          </a:xfrm>
        </p:spPr>
        <p:txBody>
          <a:bodyPr>
            <a:noAutofit/>
          </a:bodyPr>
          <a:lstStyle>
            <a:lvl1pPr marL="0" indent="0">
              <a:buNone/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80706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A52DB-68F1-16C7-7DAA-1F36CBB46A1A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9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9FA4B-7868-9A1D-5821-9980160DD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5B3A7-51C0-C612-FC7A-400B18D75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4679-E1C5-33B5-3260-2D688979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489" y="12767685"/>
            <a:ext cx="5484971" cy="730250"/>
          </a:xfrm>
        </p:spPr>
        <p:txBody>
          <a:bodyPr/>
          <a:lstStyle/>
          <a:p>
            <a:fld id="{DD9161A6-2B17-4C07-AEB8-3C388428F333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6F1B9-A718-B8A4-D299-0A5CE28F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92405" y="12767687"/>
            <a:ext cx="8227457" cy="730250"/>
          </a:xfrm>
        </p:spPr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546EC-25D5-2981-7896-503C86D9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838836" y="12664808"/>
            <a:ext cx="938210" cy="9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txBody>
          <a:bodyPr wrap="none">
            <a:noAutofit/>
          </a:bodyPr>
          <a:lstStyle>
            <a:lvl1pPr algn="ctr">
              <a:defRPr sz="3199" b="1">
                <a:solidFill>
                  <a:schemeClr val="bg1"/>
                </a:solidFill>
              </a:defRPr>
            </a:lvl1pPr>
          </a:lstStyle>
          <a:p>
            <a:fld id="{F9C8592A-CF73-4B12-85DF-6A8AAE4FEB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54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C1D1-7AA5-41FA-B3B3-55EA3D3A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4BC52-1B56-72EF-6542-D41411F95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E6C3A-B4D4-1A9C-0FAD-5B9B99D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CCED-7740-9622-3179-327D6BB3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515D9-AFB7-7F56-E3A8-F95E7BBF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48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CF7F-80CA-4F1D-6714-91E6173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273050"/>
            <a:ext cx="21025723" cy="1232764"/>
          </a:xfrm>
        </p:spPr>
        <p:txBody>
          <a:bodyPr>
            <a:noAutofit/>
          </a:bodyPr>
          <a:lstStyle>
            <a:lvl1pPr>
              <a:defRPr sz="7198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AA13-077E-82C1-4EF2-55265254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964" y="2506662"/>
            <a:ext cx="21025723" cy="8702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ADDE8-336A-A7B9-9A03-2FF37465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A4D1-2D0F-48E7-AAAD-4999D8DF1C14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80F5-DA61-3CCF-13EC-4F8EDAD7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9814" y="12902039"/>
            <a:ext cx="9626353" cy="461537"/>
          </a:xfrm>
        </p:spPr>
        <p:txBody>
          <a:bodyPr wrap="none">
            <a:spAutoFit/>
          </a:bodyPr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97498E-DC41-ACE3-0BC1-BD1BC96E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02821" y="12577724"/>
            <a:ext cx="938210" cy="9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txBody>
          <a:bodyPr wrap="none">
            <a:noAutofit/>
          </a:bodyPr>
          <a:lstStyle>
            <a:lvl1pPr algn="ctr">
              <a:defRPr sz="3199" b="1">
                <a:solidFill>
                  <a:schemeClr val="bg1"/>
                </a:solidFill>
              </a:defRPr>
            </a:lvl1pPr>
          </a:lstStyle>
          <a:p>
            <a:fld id="{F9C8592A-CF73-4B12-85DF-6A8AAE4FEB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643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0114-7F92-7FE9-6D09-D116874F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745B2-4B58-D8E9-CFBB-0B69E26E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FAC85-73DC-A13B-7556-53E5F709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B5B7-3338-439E-986E-270A15121DDC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CE822-5152-8359-D5FF-43DBBCE1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05908-C26A-C6EE-EA55-C44F68B5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428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6B78-69B7-0C3D-EB67-663A3C7A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974E3-82E6-6608-A4D0-3B9E4B124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528A3-3AAF-44A2-6B3D-5A4D64833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BD75A-0A12-960D-1446-F53C983B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2F83-AE2D-4236-9FA5-DCEFF10654AE}" type="datetime1">
              <a:rPr lang="en-GB" smtClean="0"/>
              <a:t>24/07/2025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E83A9-0097-47E5-7819-E344A21B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DBA73-5A0F-90C0-3320-73A3C8B8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38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C732-2B6F-628F-D22E-024CAB8B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EEAD9-1080-27E6-9DD0-B026A7C41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04BD3-007B-1341-7AFC-4BCCFC1AA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85C10-F9D2-005D-6234-F0CA5E7CE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BF3D1-EB83-93A3-4395-18FA05E0B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CBCE4-B2DD-C7F7-6E50-A65BC88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EF26-874E-4E05-89C8-AF2D927C6C4A}" type="datetime1">
              <a:rPr lang="en-GB" smtClean="0"/>
              <a:t>24/07/2025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0F84C-EC2A-57C2-D669-45D3977D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31B47-5635-C44F-5480-AC1D5917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666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8D89-40F6-CCFC-877D-E4544672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CE64B-F5A1-0498-421B-E72ED8C4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F41F6-B1A1-4150-8290-A94626B76E43}" type="datetime1">
              <a:rPr lang="en-GB" smtClean="0"/>
              <a:t>24/07/2025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C9AEC-9F7D-2119-BF07-A2527631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7A74-3679-A567-95FA-22BC9E08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28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EDC84-EFDF-58EE-FCE5-6ACDE4C6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0798-BB23-4103-8D8A-56036B7669DF}" type="datetime1">
              <a:rPr lang="en-GB" smtClean="0"/>
              <a:t>24/07/2025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B921C-3569-4F09-CB6E-5839A504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43C73-49BA-4B7F-A68E-50EC2B3A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62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6F5C-F64A-645C-DBED-735E7640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F9B1-1083-9C84-CCB2-CE9E1CE6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811FB-44E7-7D2E-68D7-C0A2CCA6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E878C-EF30-F5DB-2F15-9AD7ADEC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9792-D644-46AE-A4D3-42881145C779}" type="datetime1">
              <a:rPr lang="en-GB" smtClean="0"/>
              <a:t>24/07/2025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7F20-B46E-A597-26ED-18C11919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B2969-171F-B620-899D-FA46ACEA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224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150B-B2BF-8F0C-9323-1301F8A8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303D7-D281-6759-F2F7-D8A3E8D2C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6ADA1-8964-CE5A-5B9A-EAC145FB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F3B1F-3A4A-C96B-62DE-96ACE5AF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1FB44-673A-498D-988B-1A77DBAAE6CA}" type="datetime1">
              <a:rPr lang="en-GB" smtClean="0"/>
              <a:t>24/07/2025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767A2-BD92-9EE2-272A-051205DC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A1862-2101-DEE8-C6FD-88484431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768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4AB7-17A8-13AC-7B49-2DB17B9D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FC95-6E0A-BCFB-1ABE-631AF86E9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41B93-E910-6F72-AF63-3BEC7DF0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CA93-8422-43CB-9461-D624F07338EA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85D74-609A-F44A-C655-3BB8B566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1AF5-0DCE-DE69-FC41-916FAF1B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142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34B63-0691-31B9-6214-A025BC886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5169B-B81A-169F-8F7E-875B63420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91FF2-33D1-0091-D1F2-1C0E8EBC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52F0-EB90-4090-870F-5A420C772B49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B3888-09B8-A551-075A-7B743BCB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ADA2-9FB0-5F0A-DBF5-C9C0913E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9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D7F6-3214-229C-4B02-51CB022C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549-A506-6134-FB36-7B0380E30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82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82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82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E8AE0-C8A1-3D7D-93E8-A6219F2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FAC19-D6AB-31A8-4E93-8948CCBD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8DB6A-A375-AE7C-8DAC-EA7B1202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0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1" y="679019"/>
            <a:ext cx="23140366" cy="14484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79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71811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1 -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919C681-D431-D96B-6268-9BA8E5D7F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168967" cy="13716000"/>
          </a:xfrm>
          <a:custGeom>
            <a:avLst/>
            <a:gdLst>
              <a:gd name="connsiteX0" fmla="*/ 4543130 w 9086850"/>
              <a:gd name="connsiteY0" fmla="*/ 2528520 h 6858000"/>
              <a:gd name="connsiteX1" fmla="*/ 4543130 w 9086850"/>
              <a:gd name="connsiteY1" fmla="*/ 6858000 h 6858000"/>
              <a:gd name="connsiteX2" fmla="*/ 213020 w 9086850"/>
              <a:gd name="connsiteY2" fmla="*/ 6858000 h 6858000"/>
              <a:gd name="connsiteX3" fmla="*/ 9086850 w 9086850"/>
              <a:gd name="connsiteY3" fmla="*/ 2527930 h 6858000"/>
              <a:gd name="connsiteX4" fmla="*/ 9086850 w 9086850"/>
              <a:gd name="connsiteY4" fmla="*/ 6858000 h 6858000"/>
              <a:gd name="connsiteX5" fmla="*/ 4756150 w 9086850"/>
              <a:gd name="connsiteY5" fmla="*/ 6858000 h 6858000"/>
              <a:gd name="connsiteX6" fmla="*/ 0 w 9086850"/>
              <a:gd name="connsiteY6" fmla="*/ 0 h 6858000"/>
              <a:gd name="connsiteX7" fmla="*/ 9086850 w 9086850"/>
              <a:gd name="connsiteY7" fmla="*/ 0 h 6858000"/>
              <a:gd name="connsiteX8" fmla="*/ 9086850 w 9086850"/>
              <a:gd name="connsiteY8" fmla="*/ 2527930 h 6858000"/>
              <a:gd name="connsiteX9" fmla="*/ 4543720 w 9086850"/>
              <a:gd name="connsiteY9" fmla="*/ 2527930 h 6858000"/>
              <a:gd name="connsiteX10" fmla="*/ 4543131 w 9086850"/>
              <a:gd name="connsiteY10" fmla="*/ 2527930 h 6858000"/>
              <a:gd name="connsiteX11" fmla="*/ 7071428 w 9086850"/>
              <a:gd name="connsiteY11" fmla="*/ 1 h 6858000"/>
              <a:gd name="connsiteX12" fmla="*/ 4543131 w 9086850"/>
              <a:gd name="connsiteY12" fmla="*/ 1 h 6858000"/>
              <a:gd name="connsiteX13" fmla="*/ 4543131 w 9086850"/>
              <a:gd name="connsiteY13" fmla="*/ 2527930 h 6858000"/>
              <a:gd name="connsiteX14" fmla="*/ 2 w 9086850"/>
              <a:gd name="connsiteY14" fmla="*/ 2527930 h 6858000"/>
              <a:gd name="connsiteX15" fmla="*/ 2528298 w 9086850"/>
              <a:gd name="connsiteY15" fmla="*/ 1 h 6858000"/>
              <a:gd name="connsiteX16" fmla="*/ 1 w 9086850"/>
              <a:gd name="connsiteY16" fmla="*/ 1 h 6858000"/>
              <a:gd name="connsiteX17" fmla="*/ 1 w 9086850"/>
              <a:gd name="connsiteY17" fmla="*/ 2527930 h 6858000"/>
              <a:gd name="connsiteX18" fmla="*/ 0 w 9086850"/>
              <a:gd name="connsiteY18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6850" h="6858000">
                <a:moveTo>
                  <a:pt x="4543130" y="2528520"/>
                </a:moveTo>
                <a:lnTo>
                  <a:pt x="4543130" y="6858000"/>
                </a:lnTo>
                <a:lnTo>
                  <a:pt x="213020" y="6858000"/>
                </a:lnTo>
                <a:close/>
                <a:moveTo>
                  <a:pt x="9086850" y="2527930"/>
                </a:moveTo>
                <a:lnTo>
                  <a:pt x="9086850" y="6858000"/>
                </a:lnTo>
                <a:lnTo>
                  <a:pt x="4756150" y="6858000"/>
                </a:lnTo>
                <a:close/>
                <a:moveTo>
                  <a:pt x="0" y="0"/>
                </a:moveTo>
                <a:lnTo>
                  <a:pt x="9086850" y="0"/>
                </a:lnTo>
                <a:lnTo>
                  <a:pt x="9086850" y="2527930"/>
                </a:lnTo>
                <a:lnTo>
                  <a:pt x="4543720" y="2527930"/>
                </a:lnTo>
                <a:lnTo>
                  <a:pt x="4543131" y="2527930"/>
                </a:lnTo>
                <a:lnTo>
                  <a:pt x="7071428" y="1"/>
                </a:lnTo>
                <a:lnTo>
                  <a:pt x="4543131" y="1"/>
                </a:lnTo>
                <a:lnTo>
                  <a:pt x="4543131" y="2527930"/>
                </a:lnTo>
                <a:lnTo>
                  <a:pt x="2" y="2527930"/>
                </a:lnTo>
                <a:lnTo>
                  <a:pt x="2528298" y="1"/>
                </a:lnTo>
                <a:lnTo>
                  <a:pt x="1" y="1"/>
                </a:lnTo>
                <a:lnTo>
                  <a:pt x="1" y="2527930"/>
                </a:lnTo>
                <a:lnTo>
                  <a:pt x="0" y="2527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469F0-EB10-9C49-C8E5-46427D892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77650" cy="13716000"/>
          </a:xfrm>
          <a:custGeom>
            <a:avLst/>
            <a:gdLst>
              <a:gd name="connsiteX0" fmla="*/ 4543131 w 12192000"/>
              <a:gd name="connsiteY0" fmla="*/ 1 h 6858000"/>
              <a:gd name="connsiteX1" fmla="*/ 7071428 w 12192000"/>
              <a:gd name="connsiteY1" fmla="*/ 1 h 6858000"/>
              <a:gd name="connsiteX2" fmla="*/ 4543131 w 12192000"/>
              <a:gd name="connsiteY2" fmla="*/ 2527930 h 6858000"/>
              <a:gd name="connsiteX3" fmla="*/ 1 w 12192000"/>
              <a:gd name="connsiteY3" fmla="*/ 1 h 6858000"/>
              <a:gd name="connsiteX4" fmla="*/ 2528298 w 12192000"/>
              <a:gd name="connsiteY4" fmla="*/ 1 h 6858000"/>
              <a:gd name="connsiteX5" fmla="*/ 2 w 12192000"/>
              <a:gd name="connsiteY5" fmla="*/ 2527930 h 6858000"/>
              <a:gd name="connsiteX6" fmla="*/ 4543131 w 12192000"/>
              <a:gd name="connsiteY6" fmla="*/ 2527930 h 6858000"/>
              <a:gd name="connsiteX7" fmla="*/ 4543720 w 12192000"/>
              <a:gd name="connsiteY7" fmla="*/ 2527930 h 6858000"/>
              <a:gd name="connsiteX8" fmla="*/ 9086850 w 12192000"/>
              <a:gd name="connsiteY8" fmla="*/ 2527930 h 6858000"/>
              <a:gd name="connsiteX9" fmla="*/ 4756150 w 12192000"/>
              <a:gd name="connsiteY9" fmla="*/ 6858000 h 6858000"/>
              <a:gd name="connsiteX10" fmla="*/ 4543130 w 12192000"/>
              <a:gd name="connsiteY10" fmla="*/ 6858000 h 6858000"/>
              <a:gd name="connsiteX11" fmla="*/ 4543130 w 12192000"/>
              <a:gd name="connsiteY11" fmla="*/ 2528520 h 6858000"/>
              <a:gd name="connsiteX12" fmla="*/ 21302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2527930 h 6858000"/>
              <a:gd name="connsiteX15" fmla="*/ 1 w 12192000"/>
              <a:gd name="connsiteY15" fmla="*/ 2527930 h 6858000"/>
              <a:gd name="connsiteX16" fmla="*/ 9086850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0 h 6858000"/>
              <a:gd name="connsiteX19" fmla="*/ 9086850 w 12192000"/>
              <a:gd name="connsiteY19" fmla="*/ 6858000 h 6858000"/>
              <a:gd name="connsiteX20" fmla="*/ 9086850 w 12192000"/>
              <a:gd name="connsiteY20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4543131" y="1"/>
                </a:moveTo>
                <a:lnTo>
                  <a:pt x="7071428" y="1"/>
                </a:lnTo>
                <a:lnTo>
                  <a:pt x="4543131" y="2527930"/>
                </a:lnTo>
                <a:close/>
                <a:moveTo>
                  <a:pt x="1" y="1"/>
                </a:moveTo>
                <a:lnTo>
                  <a:pt x="2528298" y="1"/>
                </a:lnTo>
                <a:lnTo>
                  <a:pt x="2" y="2527930"/>
                </a:lnTo>
                <a:lnTo>
                  <a:pt x="4543131" y="2527930"/>
                </a:lnTo>
                <a:lnTo>
                  <a:pt x="4543720" y="2527930"/>
                </a:lnTo>
                <a:lnTo>
                  <a:pt x="9086850" y="2527930"/>
                </a:lnTo>
                <a:lnTo>
                  <a:pt x="4756150" y="6858000"/>
                </a:lnTo>
                <a:lnTo>
                  <a:pt x="4543130" y="6858000"/>
                </a:lnTo>
                <a:lnTo>
                  <a:pt x="4543130" y="2528520"/>
                </a:lnTo>
                <a:lnTo>
                  <a:pt x="213020" y="6858000"/>
                </a:lnTo>
                <a:lnTo>
                  <a:pt x="0" y="6858000"/>
                </a:lnTo>
                <a:lnTo>
                  <a:pt x="0" y="2527930"/>
                </a:lnTo>
                <a:lnTo>
                  <a:pt x="1" y="2527930"/>
                </a:lnTo>
                <a:close/>
                <a:moveTo>
                  <a:pt x="90868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86850" y="6858000"/>
                </a:lnTo>
                <a:lnTo>
                  <a:pt x="9086850" y="252793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710C8F-F662-E483-4A58-96115FBA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6290365" cy="13716000"/>
          </a:xfrm>
          <a:gradFill flip="none" rotWithShape="1">
            <a:gsLst>
              <a:gs pos="9000">
                <a:srgbClr val="100522">
                  <a:alpha val="95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599" smtClean="0">
                <a:solidFill>
                  <a:schemeClr val="l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lang="en-US" sz="3599" smtClean="0">
                <a:solidFill>
                  <a:schemeClr val="lt1"/>
                </a:solidFill>
              </a:defRPr>
            </a:lvl2pPr>
            <a:lvl3pPr>
              <a:defRPr lang="en-US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 sz="3599">
                <a:solidFill>
                  <a:schemeClr val="lt1"/>
                </a:solidFill>
              </a:defRPr>
            </a:lvl5pPr>
          </a:lstStyle>
          <a:p>
            <a:pPr lvl="0" algn="ctr" defTabSz="914171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162" y="4698529"/>
            <a:ext cx="13675862" cy="5386602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4396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162" y="11406426"/>
            <a:ext cx="13675862" cy="664669"/>
          </a:xfrm>
        </p:spPr>
        <p:txBody>
          <a:bodyPr lIns="0" tIns="0" rIns="0" bIns="0">
            <a:spAutoFit/>
          </a:bodyPr>
          <a:lstStyle>
            <a:lvl1pPr>
              <a:defRPr sz="4799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162" y="1364342"/>
            <a:ext cx="3364116" cy="896112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3599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63819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35E3F6-7ADB-4CFB-3CA6-AADF03F9B4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863509" y="850900"/>
            <a:ext cx="12514142" cy="12865100"/>
          </a:xfrm>
          <a:custGeom>
            <a:avLst/>
            <a:gdLst>
              <a:gd name="connsiteX0" fmla="*/ 3209827 w 6258701"/>
              <a:gd name="connsiteY0" fmla="*/ 601667 h 6432550"/>
              <a:gd name="connsiteX1" fmla="*/ 3209827 w 6258701"/>
              <a:gd name="connsiteY1" fmla="*/ 3125019 h 6432550"/>
              <a:gd name="connsiteX2" fmla="*/ 754672 w 6258701"/>
              <a:gd name="connsiteY2" fmla="*/ 3125019 h 6432550"/>
              <a:gd name="connsiteX3" fmla="*/ 6258701 w 6258701"/>
              <a:gd name="connsiteY3" fmla="*/ 0 h 6432550"/>
              <a:gd name="connsiteX4" fmla="*/ 6258701 w 6258701"/>
              <a:gd name="connsiteY4" fmla="*/ 6432550 h 6432550"/>
              <a:gd name="connsiteX5" fmla="*/ 0 w 6258701"/>
              <a:gd name="connsiteY5" fmla="*/ 6432550 h 643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8701" h="6432550">
                <a:moveTo>
                  <a:pt x="3209827" y="601667"/>
                </a:moveTo>
                <a:lnTo>
                  <a:pt x="3209827" y="3125019"/>
                </a:lnTo>
                <a:lnTo>
                  <a:pt x="754672" y="3125019"/>
                </a:lnTo>
                <a:close/>
                <a:moveTo>
                  <a:pt x="6258701" y="0"/>
                </a:moveTo>
                <a:lnTo>
                  <a:pt x="6258701" y="6432550"/>
                </a:lnTo>
                <a:lnTo>
                  <a:pt x="0" y="6432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162" y="1863787"/>
            <a:ext cx="22549342" cy="646203"/>
          </a:xfrm>
        </p:spPr>
        <p:txBody>
          <a:bodyPr>
            <a:spAutoFit/>
          </a:bodyPr>
          <a:lstStyle>
            <a:lvl1pPr>
              <a:defRPr sz="3999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914162" y="4815854"/>
            <a:ext cx="1051286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914162" y="6294436"/>
            <a:ext cx="1051286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914162" y="7773018"/>
            <a:ext cx="1051286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914162" y="9251600"/>
            <a:ext cx="1051286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914162" y="10730182"/>
            <a:ext cx="1051286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162" y="380792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162" y="528650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162" y="676508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162" y="824366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62" y="972224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162" y="11200829"/>
            <a:ext cx="6678460" cy="5538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999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05102" y="3891029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05102" y="5369607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5102" y="6848185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05102" y="8326763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05102" y="9805341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5102" y="11283919"/>
            <a:ext cx="2221921" cy="38767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799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6016786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2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88A-B2A5-929D-21EA-5EBBE35C5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4377650" cy="1371599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914162" y="10392754"/>
            <a:ext cx="141140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162" y="10920469"/>
            <a:ext cx="14114659" cy="646203"/>
          </a:xfrm>
        </p:spPr>
        <p:txBody>
          <a:bodyPr>
            <a:spAutoFit/>
          </a:bodyPr>
          <a:lstStyle>
            <a:lvl1pPr>
              <a:defRPr sz="3999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369" y="1190609"/>
            <a:ext cx="2601994" cy="3913957"/>
          </a:xfrm>
        </p:spPr>
        <p:txBody>
          <a:bodyPr wrap="none" anchor="b">
            <a:spAutoFit/>
          </a:bodyPr>
          <a:lstStyle>
            <a:lvl1pPr marL="0" algn="l" defTabSz="914171" rtl="0" eaLnBrk="1" latinLnBrk="0" hangingPunct="1">
              <a:defRPr lang="en-US" sz="27593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162" y="3374045"/>
            <a:ext cx="14114659" cy="6490994"/>
          </a:xfrm>
        </p:spPr>
        <p:txBody>
          <a:bodyPr anchor="t"/>
          <a:lstStyle>
            <a:lvl1pPr>
              <a:defRPr sz="6398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068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558742"/>
      </p:ext>
    </p:extLst>
  </p:cSld>
  <p:clrMapOvr>
    <a:masterClrMapping/>
  </p:clrMapOvr>
  <p:transition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6261726"/>
      </p:ext>
    </p:extLst>
  </p:cSld>
  <p:clrMapOvr>
    <a:masterClrMapping/>
  </p:clrMapOvr>
  <p:transition spd="slow" advClick="0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822960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4145114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99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_06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26302" y="4344560"/>
            <a:ext cx="3799533" cy="6728499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8010413"/>
      </p:ext>
    </p:extLst>
  </p:cSld>
  <p:clrMapOvr>
    <a:masterClrMapping/>
  </p:clrMapOvr>
  <p:transition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_Air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64285" y="4434812"/>
            <a:ext cx="7911357" cy="4878143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1105599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3FB9-8830-46AD-17A1-80CBD4EA8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2269-4378-E602-008B-F62856CE3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81B15-907F-0C79-D54D-066EB366A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9C36B-25B4-EE46-7687-C773FBD8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6223E-C19C-8BCE-0087-6582F8E5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EAB6A-30E2-0731-B99B-583D9573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81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_macbook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91913" y="4392894"/>
            <a:ext cx="8506534" cy="5298817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4538778"/>
      </p:ext>
    </p:extLst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g_Picture_team-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4399930" cy="13716001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146818" y="4522799"/>
            <a:ext cx="3281838" cy="3550227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20524103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1352857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4962535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8590845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12200522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15814583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19436961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1414232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058421" y="3757180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861326" y="374620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2664231" y="374620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7467136" y="374620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3058421" y="8342520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7861326" y="835463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2664231" y="835463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7467136" y="8354632"/>
            <a:ext cx="3755321" cy="37563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35359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-half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147379" y="-13368"/>
            <a:ext cx="12277060" cy="13758556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778441272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wo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431713" y="6451599"/>
            <a:ext cx="10223500" cy="5267325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87936281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26736"/>
            <a:ext cx="24404390" cy="138363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02976334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1 -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919C681-D431-D96B-6268-9BA8E5D7F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168967" cy="13716000"/>
          </a:xfrm>
          <a:custGeom>
            <a:avLst/>
            <a:gdLst>
              <a:gd name="connsiteX0" fmla="*/ 4543130 w 9086850"/>
              <a:gd name="connsiteY0" fmla="*/ 2528520 h 6858000"/>
              <a:gd name="connsiteX1" fmla="*/ 4543130 w 9086850"/>
              <a:gd name="connsiteY1" fmla="*/ 6858000 h 6858000"/>
              <a:gd name="connsiteX2" fmla="*/ 213020 w 9086850"/>
              <a:gd name="connsiteY2" fmla="*/ 6858000 h 6858000"/>
              <a:gd name="connsiteX3" fmla="*/ 9086850 w 9086850"/>
              <a:gd name="connsiteY3" fmla="*/ 2527930 h 6858000"/>
              <a:gd name="connsiteX4" fmla="*/ 9086850 w 9086850"/>
              <a:gd name="connsiteY4" fmla="*/ 6858000 h 6858000"/>
              <a:gd name="connsiteX5" fmla="*/ 4756150 w 9086850"/>
              <a:gd name="connsiteY5" fmla="*/ 6858000 h 6858000"/>
              <a:gd name="connsiteX6" fmla="*/ 0 w 9086850"/>
              <a:gd name="connsiteY6" fmla="*/ 0 h 6858000"/>
              <a:gd name="connsiteX7" fmla="*/ 9086850 w 9086850"/>
              <a:gd name="connsiteY7" fmla="*/ 0 h 6858000"/>
              <a:gd name="connsiteX8" fmla="*/ 9086850 w 9086850"/>
              <a:gd name="connsiteY8" fmla="*/ 2527930 h 6858000"/>
              <a:gd name="connsiteX9" fmla="*/ 4543720 w 9086850"/>
              <a:gd name="connsiteY9" fmla="*/ 2527930 h 6858000"/>
              <a:gd name="connsiteX10" fmla="*/ 4543131 w 9086850"/>
              <a:gd name="connsiteY10" fmla="*/ 2527930 h 6858000"/>
              <a:gd name="connsiteX11" fmla="*/ 7071428 w 9086850"/>
              <a:gd name="connsiteY11" fmla="*/ 1 h 6858000"/>
              <a:gd name="connsiteX12" fmla="*/ 4543131 w 9086850"/>
              <a:gd name="connsiteY12" fmla="*/ 1 h 6858000"/>
              <a:gd name="connsiteX13" fmla="*/ 4543131 w 9086850"/>
              <a:gd name="connsiteY13" fmla="*/ 2527930 h 6858000"/>
              <a:gd name="connsiteX14" fmla="*/ 2 w 9086850"/>
              <a:gd name="connsiteY14" fmla="*/ 2527930 h 6858000"/>
              <a:gd name="connsiteX15" fmla="*/ 2528298 w 9086850"/>
              <a:gd name="connsiteY15" fmla="*/ 1 h 6858000"/>
              <a:gd name="connsiteX16" fmla="*/ 1 w 9086850"/>
              <a:gd name="connsiteY16" fmla="*/ 1 h 6858000"/>
              <a:gd name="connsiteX17" fmla="*/ 1 w 9086850"/>
              <a:gd name="connsiteY17" fmla="*/ 2527930 h 6858000"/>
              <a:gd name="connsiteX18" fmla="*/ 0 w 9086850"/>
              <a:gd name="connsiteY18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6850" h="6858000">
                <a:moveTo>
                  <a:pt x="4543130" y="2528520"/>
                </a:moveTo>
                <a:lnTo>
                  <a:pt x="4543130" y="6858000"/>
                </a:lnTo>
                <a:lnTo>
                  <a:pt x="213020" y="6858000"/>
                </a:lnTo>
                <a:close/>
                <a:moveTo>
                  <a:pt x="9086850" y="2527930"/>
                </a:moveTo>
                <a:lnTo>
                  <a:pt x="9086850" y="6858000"/>
                </a:lnTo>
                <a:lnTo>
                  <a:pt x="4756150" y="6858000"/>
                </a:lnTo>
                <a:close/>
                <a:moveTo>
                  <a:pt x="0" y="0"/>
                </a:moveTo>
                <a:lnTo>
                  <a:pt x="9086850" y="0"/>
                </a:lnTo>
                <a:lnTo>
                  <a:pt x="9086850" y="2527930"/>
                </a:lnTo>
                <a:lnTo>
                  <a:pt x="4543720" y="2527930"/>
                </a:lnTo>
                <a:lnTo>
                  <a:pt x="4543131" y="2527930"/>
                </a:lnTo>
                <a:lnTo>
                  <a:pt x="7071428" y="1"/>
                </a:lnTo>
                <a:lnTo>
                  <a:pt x="4543131" y="1"/>
                </a:lnTo>
                <a:lnTo>
                  <a:pt x="4543131" y="2527930"/>
                </a:lnTo>
                <a:lnTo>
                  <a:pt x="2" y="2527930"/>
                </a:lnTo>
                <a:lnTo>
                  <a:pt x="2528298" y="1"/>
                </a:lnTo>
                <a:lnTo>
                  <a:pt x="1" y="1"/>
                </a:lnTo>
                <a:lnTo>
                  <a:pt x="1" y="2527930"/>
                </a:lnTo>
                <a:lnTo>
                  <a:pt x="0" y="2527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469F0-EB10-9C49-C8E5-46427D892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77650" cy="13716000"/>
          </a:xfrm>
          <a:custGeom>
            <a:avLst/>
            <a:gdLst>
              <a:gd name="connsiteX0" fmla="*/ 4543131 w 12192000"/>
              <a:gd name="connsiteY0" fmla="*/ 1 h 6858000"/>
              <a:gd name="connsiteX1" fmla="*/ 7071428 w 12192000"/>
              <a:gd name="connsiteY1" fmla="*/ 1 h 6858000"/>
              <a:gd name="connsiteX2" fmla="*/ 4543131 w 12192000"/>
              <a:gd name="connsiteY2" fmla="*/ 2527930 h 6858000"/>
              <a:gd name="connsiteX3" fmla="*/ 1 w 12192000"/>
              <a:gd name="connsiteY3" fmla="*/ 1 h 6858000"/>
              <a:gd name="connsiteX4" fmla="*/ 2528298 w 12192000"/>
              <a:gd name="connsiteY4" fmla="*/ 1 h 6858000"/>
              <a:gd name="connsiteX5" fmla="*/ 2 w 12192000"/>
              <a:gd name="connsiteY5" fmla="*/ 2527930 h 6858000"/>
              <a:gd name="connsiteX6" fmla="*/ 4543131 w 12192000"/>
              <a:gd name="connsiteY6" fmla="*/ 2527930 h 6858000"/>
              <a:gd name="connsiteX7" fmla="*/ 4543720 w 12192000"/>
              <a:gd name="connsiteY7" fmla="*/ 2527930 h 6858000"/>
              <a:gd name="connsiteX8" fmla="*/ 9086850 w 12192000"/>
              <a:gd name="connsiteY8" fmla="*/ 2527930 h 6858000"/>
              <a:gd name="connsiteX9" fmla="*/ 4756150 w 12192000"/>
              <a:gd name="connsiteY9" fmla="*/ 6858000 h 6858000"/>
              <a:gd name="connsiteX10" fmla="*/ 4543130 w 12192000"/>
              <a:gd name="connsiteY10" fmla="*/ 6858000 h 6858000"/>
              <a:gd name="connsiteX11" fmla="*/ 4543130 w 12192000"/>
              <a:gd name="connsiteY11" fmla="*/ 2528520 h 6858000"/>
              <a:gd name="connsiteX12" fmla="*/ 21302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2527930 h 6858000"/>
              <a:gd name="connsiteX15" fmla="*/ 1 w 12192000"/>
              <a:gd name="connsiteY15" fmla="*/ 2527930 h 6858000"/>
              <a:gd name="connsiteX16" fmla="*/ 9086850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0 h 6858000"/>
              <a:gd name="connsiteX19" fmla="*/ 9086850 w 12192000"/>
              <a:gd name="connsiteY19" fmla="*/ 6858000 h 6858000"/>
              <a:gd name="connsiteX20" fmla="*/ 9086850 w 12192000"/>
              <a:gd name="connsiteY20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4543131" y="1"/>
                </a:moveTo>
                <a:lnTo>
                  <a:pt x="7071428" y="1"/>
                </a:lnTo>
                <a:lnTo>
                  <a:pt x="4543131" y="2527930"/>
                </a:lnTo>
                <a:close/>
                <a:moveTo>
                  <a:pt x="1" y="1"/>
                </a:moveTo>
                <a:lnTo>
                  <a:pt x="2528298" y="1"/>
                </a:lnTo>
                <a:lnTo>
                  <a:pt x="2" y="2527930"/>
                </a:lnTo>
                <a:lnTo>
                  <a:pt x="4543131" y="2527930"/>
                </a:lnTo>
                <a:lnTo>
                  <a:pt x="4543720" y="2527930"/>
                </a:lnTo>
                <a:lnTo>
                  <a:pt x="9086850" y="2527930"/>
                </a:lnTo>
                <a:lnTo>
                  <a:pt x="4756150" y="6858000"/>
                </a:lnTo>
                <a:lnTo>
                  <a:pt x="4543130" y="6858000"/>
                </a:lnTo>
                <a:lnTo>
                  <a:pt x="4543130" y="2528520"/>
                </a:lnTo>
                <a:lnTo>
                  <a:pt x="213020" y="6858000"/>
                </a:lnTo>
                <a:lnTo>
                  <a:pt x="0" y="6858000"/>
                </a:lnTo>
                <a:lnTo>
                  <a:pt x="0" y="2527930"/>
                </a:lnTo>
                <a:lnTo>
                  <a:pt x="1" y="2527930"/>
                </a:lnTo>
                <a:close/>
                <a:moveTo>
                  <a:pt x="90868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86850" y="6858000"/>
                </a:lnTo>
                <a:lnTo>
                  <a:pt x="9086850" y="252793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710C8F-F662-E483-4A58-96115FBA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6290365" cy="13716000"/>
          </a:xfrm>
          <a:gradFill flip="none" rotWithShape="1">
            <a:gsLst>
              <a:gs pos="9000">
                <a:srgbClr val="100522">
                  <a:alpha val="95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599" smtClean="0">
                <a:solidFill>
                  <a:schemeClr val="l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lang="en-US" sz="3599" smtClean="0">
                <a:solidFill>
                  <a:schemeClr val="lt1"/>
                </a:solidFill>
              </a:defRPr>
            </a:lvl2pPr>
            <a:lvl3pPr>
              <a:defRPr lang="en-US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 sz="3599">
                <a:solidFill>
                  <a:schemeClr val="lt1"/>
                </a:solidFill>
              </a:defRPr>
            </a:lvl5pPr>
          </a:lstStyle>
          <a:p>
            <a:pPr lvl="0" algn="ctr" defTabSz="914171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162" y="4583661"/>
            <a:ext cx="13675862" cy="5501470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4396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162" y="11406426"/>
            <a:ext cx="13675862" cy="664669"/>
          </a:xfrm>
        </p:spPr>
        <p:txBody>
          <a:bodyPr lIns="0" tIns="0" rIns="0" bIns="0">
            <a:spAutoFit/>
          </a:bodyPr>
          <a:lstStyle>
            <a:lvl1pPr>
              <a:defRPr sz="4799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162" y="1364342"/>
            <a:ext cx="3364116" cy="896112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3599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48036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9003-07B3-019D-6519-809106B2F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>
            <a:normAutofit/>
          </a:bodyPr>
          <a:lstStyle>
            <a:lvl1pPr algn="ctr">
              <a:defRPr sz="107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144A9-AF3A-BD5B-6A55-8C7A6F275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>
            <a:normAutofit/>
          </a:bodyPr>
          <a:lstStyle>
            <a:lvl1pPr marL="0" indent="0" algn="ctr">
              <a:buNone/>
              <a:defRPr sz="39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50559-7DB0-40F1-869E-3827A5C0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D2610-4CE4-4D49-8937-012E5C223699}" type="datetime1">
              <a:rPr lang="en-US"/>
              <a:pPr>
                <a:defRPr/>
              </a:pPr>
              <a:t>7/24/2025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18AEA-B042-439B-B7FC-455CE2EF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F.M.SASRAKU PROJECT FINANCE  DUE DILIGENCE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925D-812E-46CE-B7E4-F6B69CB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F528-64A7-4E8E-88DF-093D73D89D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36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4779A-6ADC-488C-86B6-57C08851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65FD2-56B3-433F-B5BD-7DD7B8678AB6}" type="datetime1">
              <a:rPr lang="en-US"/>
              <a:pPr>
                <a:defRPr/>
              </a:pPr>
              <a:t>7/24/2025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A6793-C0A9-45C8-BCE9-C8F73CF0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F.M.SASRAKU PROJECT FINANCE  DUE DILIGENCE REVIEW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73B29-25D3-42EA-82A1-4435988C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CCCE-CFB2-41A3-9A52-6C3DA961BD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3253-427F-C64B-CEC0-52599755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B5BDF-8141-6D23-2DFC-73D54DDFF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05616-0A05-9525-77E6-DBA33BAD5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81DCA-FA57-13BE-77BF-03154B389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97B4C-0983-C846-01ED-E3C7BA4FC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ADE08-7EFD-3D86-DEA2-F2FBA1F0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34F4B-C083-0112-26B9-398F34D2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70815-209A-B043-DC36-39DA2C16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21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541229"/>
      </p:ext>
    </p:extLst>
  </p:cSld>
  <p:clrMapOvr>
    <a:masterClrMapping/>
  </p:clrMapOvr>
  <p:transition advClick="0" advTm="3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13C2D-0C6C-4DFD-9F0C-FEB560E24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FEC78-D960-4A20-8915-632F0A1C2D7F}" type="datetime1">
              <a:rPr lang="en-US"/>
              <a:pPr>
                <a:defRPr/>
              </a:pPr>
              <a:t>7/24/2025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28950-7086-4749-B175-40A716E8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59521-DD06-4618-89EF-8EAA8DA7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D8279-D65A-49EB-9696-E89A55524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5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066C2-9EC9-40BC-9033-AF677FAB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06C4-3BFC-4630-99EF-F0FD4CF035DE}" type="datetime1">
              <a:rPr lang="en-US"/>
              <a:pPr>
                <a:defRPr/>
              </a:pPr>
              <a:t>7/24/2025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0BD6E-DEF6-4681-A052-D432D98D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F.M.SASRAKU PROJECT FINANCE  DUE DILIGENCE REVIEW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A304A-0EA1-4668-92A6-DA9DA33D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52F49-03B5-4484-B82B-DE44F9B74E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745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>
            <a:extLst>
              <a:ext uri="{FF2B5EF4-FFF2-40B4-BE49-F238E27FC236}">
                <a16:creationId xmlns:a16="http://schemas.microsoft.com/office/drawing/2014/main" id="{77A7EF73-707F-44E3-90BB-F82BE73923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V="1">
            <a:off x="0" y="-1196976"/>
            <a:ext cx="4812047" cy="790576"/>
            <a:chOff x="0" y="0"/>
            <a:chExt cx="5963" cy="981"/>
          </a:xfrm>
        </p:grpSpPr>
        <p:sp>
          <p:nvSpPr>
            <p:cNvPr id="3" name="Oval 21">
              <a:extLst>
                <a:ext uri="{FF2B5EF4-FFF2-40B4-BE49-F238E27FC236}">
                  <a16:creationId xmlns:a16="http://schemas.microsoft.com/office/drawing/2014/main" id="{89F16BF9-A9B2-47D5-A93B-58663936F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0"/>
              <a:ext cx="975" cy="9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597"/>
            </a:p>
          </p:txBody>
        </p:sp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E87A0862-E4ED-4E75-8723-37F302589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79" cy="9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597"/>
            </a:p>
          </p:txBody>
        </p:sp>
        <p:sp>
          <p:nvSpPr>
            <p:cNvPr id="5" name="Oval 23">
              <a:extLst>
                <a:ext uri="{FF2B5EF4-FFF2-40B4-BE49-F238E27FC236}">
                  <a16:creationId xmlns:a16="http://schemas.microsoft.com/office/drawing/2014/main" id="{652088C9-5D78-4B5F-BE24-EB00ED7AF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0"/>
              <a:ext cx="975" cy="98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597"/>
            </a:p>
          </p:txBody>
        </p:sp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E23C4603-2233-4F58-BEF8-CC870FBEF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0"/>
              <a:ext cx="975" cy="98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597"/>
            </a:p>
          </p:txBody>
        </p:sp>
        <p:sp>
          <p:nvSpPr>
            <p:cNvPr id="7" name="Oval 25">
              <a:extLst>
                <a:ext uri="{FF2B5EF4-FFF2-40B4-BE49-F238E27FC236}">
                  <a16:creationId xmlns:a16="http://schemas.microsoft.com/office/drawing/2014/main" id="{0530440A-950F-4C5E-8634-EBA6AE779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0"/>
              <a:ext cx="975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597"/>
            </a:p>
          </p:txBody>
        </p:sp>
      </p:grpSp>
    </p:spTree>
    <p:extLst>
      <p:ext uri="{BB962C8B-B14F-4D97-AF65-F5344CB8AC3E}">
        <p14:creationId xmlns:p14="http://schemas.microsoft.com/office/powerpoint/2010/main" val="36386071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5CA211-58F1-437F-BD67-83DBBC1A17C0}"/>
              </a:ext>
            </a:extLst>
          </p:cNvPr>
          <p:cNvSpPr/>
          <p:nvPr userDrawn="1"/>
        </p:nvSpPr>
        <p:spPr>
          <a:xfrm>
            <a:off x="16029576" y="13195300"/>
            <a:ext cx="8287767" cy="369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798">
                <a:solidFill>
                  <a:schemeClr val="bg1"/>
                </a:solidFill>
                <a:latin typeface="+mn-lt"/>
              </a:rPr>
              <a:t>This work is licensed under a </a:t>
            </a:r>
            <a:r>
              <a:rPr lang="en-US" sz="1798">
                <a:solidFill>
                  <a:schemeClr val="bg1"/>
                </a:solidFill>
                <a:latin typeface="+mn-lt"/>
                <a:hlinkClick r:id="rId2"/>
              </a:rPr>
              <a:t>Creative Commons Attribution</a:t>
            </a:r>
            <a:endParaRPr lang="en-US" sz="1798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D3337E-A7A8-4177-9CE9-B6F53D3F5D3F}"/>
              </a:ext>
            </a:extLst>
          </p:cNvPr>
          <p:cNvSpPr/>
          <p:nvPr userDrawn="1"/>
        </p:nvSpPr>
        <p:spPr>
          <a:xfrm>
            <a:off x="0" y="13195300"/>
            <a:ext cx="8290940" cy="369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798">
                <a:solidFill>
                  <a:schemeClr val="bg1"/>
                </a:solidFill>
                <a:latin typeface="+mn-lt"/>
                <a:hlinkClick r:id="rId3"/>
              </a:rPr>
              <a:t>Showeet.com</a:t>
            </a:r>
            <a:endParaRPr lang="en-US" sz="1798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773483" y="1241376"/>
            <a:ext cx="15385284" cy="576064"/>
          </a:xfrm>
        </p:spPr>
        <p:txBody>
          <a:bodyPr anchor="ctr">
            <a:noAutofit/>
          </a:bodyPr>
          <a:lstStyle>
            <a:lvl1pPr marL="0" indent="0" algn="r">
              <a:buNone/>
              <a:defRPr sz="3197" cap="small" baseline="0">
                <a:solidFill>
                  <a:srgbClr val="1D2631"/>
                </a:solidFill>
              </a:defRPr>
            </a:lvl1pPr>
            <a:lvl2pPr marL="91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4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8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2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6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9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7773483" y="6152"/>
            <a:ext cx="15385284" cy="123522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58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2D052-0121-4FC4-B367-0673BA9FCF6D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79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198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4423368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1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412846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-26736"/>
            <a:ext cx="24404389" cy="138363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5602590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4" y="0"/>
            <a:ext cx="24377652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1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0083480"/>
      </p:ext>
    </p:extLst>
  </p:cSld>
  <p:clrMapOvr>
    <a:masterClrMapping/>
  </p:clrMapOvr>
  <p:transition spd="slow" advClick="0" advTm="3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8229600"/>
          </a:xfrm>
        </p:spPr>
        <p:txBody>
          <a:bodyPr rtlCol="0">
            <a:normAutofit/>
          </a:bodyPr>
          <a:lstStyle>
            <a:lvl1pPr>
              <a:defRPr sz="35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3728264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_06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26303" y="4344560"/>
            <a:ext cx="3799532" cy="6728500"/>
          </a:xfrm>
        </p:spPr>
        <p:txBody>
          <a:bodyPr rtlCol="0">
            <a:normAutofit/>
          </a:bodyPr>
          <a:lstStyle>
            <a:lvl1pPr>
              <a:defRPr sz="35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4725222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2AB9-3C26-8076-E8A3-E128322A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46366-A373-1CFE-07F8-47A0A21E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EFA63-8DEE-E4C0-84E4-9879D60C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C34A7-A626-4EC8-E92F-68F9C932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60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_Air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64286" y="4434812"/>
            <a:ext cx="7911357" cy="4878144"/>
          </a:xfrm>
        </p:spPr>
        <p:txBody>
          <a:bodyPr rtlCol="0">
            <a:normAutofit/>
          </a:bodyPr>
          <a:lstStyle>
            <a:lvl1pPr>
              <a:defRPr sz="35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3723518"/>
      </p:ext>
    </p:extLst>
  </p:cSld>
  <p:clrMapOvr>
    <a:masterClrMapping/>
  </p:clrMapOvr>
  <p:transition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_macbook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91913" y="4392895"/>
            <a:ext cx="8506534" cy="5298818"/>
          </a:xfrm>
        </p:spPr>
        <p:txBody>
          <a:bodyPr rtlCol="0">
            <a:normAutofit/>
          </a:bodyPr>
          <a:lstStyle>
            <a:lvl1pPr>
              <a:defRPr sz="35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4153732"/>
      </p:ext>
    </p:extLst>
  </p:cSld>
  <p:clrMapOvr>
    <a:masterClrMapping/>
  </p:clrMapOvr>
  <p:transition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g_Picture_team-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24399930" cy="13716002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146818" y="4522800"/>
            <a:ext cx="3281837" cy="3550228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84233590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1352857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4962535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8590846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12200522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15814584" y="45735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19436961" y="8193040"/>
            <a:ext cx="3599063" cy="3600000"/>
          </a:xfrm>
        </p:spPr>
        <p:txBody>
          <a:bodyPr rtlCol="0">
            <a:normAutofit/>
          </a:bodyPr>
          <a:lstStyle>
            <a:lvl1pPr marL="0" indent="0">
              <a:buNone/>
              <a:defRPr sz="23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30505567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058421" y="3757180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861326" y="374620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2664231" y="374620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7467136" y="374620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3058421" y="8342520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7861326" y="835463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2664231" y="835463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7467136" y="8354632"/>
            <a:ext cx="3755322" cy="3756300"/>
          </a:xfrm>
        </p:spPr>
        <p:txBody>
          <a:bodyPr rtlCol="0">
            <a:normAutofit/>
          </a:bodyPr>
          <a:lstStyle>
            <a:lvl1pPr>
              <a:defRPr sz="27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264546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-half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147381" y="-13368"/>
            <a:ext cx="12277060" cy="13758556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23235597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wo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431712" y="6451601"/>
            <a:ext cx="10223501" cy="5267326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latin typeface="Calibri Light"/>
                <a:cs typeface="Calibri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6478048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-26736"/>
            <a:ext cx="24404389" cy="1383631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0193216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31EBB85-F19D-435A-B93D-3B9B312A09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43" y="10375900"/>
            <a:ext cx="1726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356BD4F-A722-4689-AE6E-D80D8D1F73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14" y="6448427"/>
            <a:ext cx="1729925" cy="17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5A1C1BA-B0C0-45ED-BE65-3A4EEF723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15" y="2603501"/>
            <a:ext cx="1710880" cy="17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2DD095C-11CD-4AB8-9989-288ADA7CA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415" y="10464801"/>
            <a:ext cx="1695008" cy="16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56B3787-6A3C-4A8E-BCF9-F45C7FF6F7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923" y="2574926"/>
            <a:ext cx="1698184" cy="16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27BE84-E58A-4634-9BB1-6981A57799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25369" y="8458422"/>
            <a:ext cx="1695450" cy="16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AD5AD1F-ED02-40EE-9C3F-77471600C5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562" y="587376"/>
            <a:ext cx="1736274" cy="173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A79A54B-C3EA-4236-AF7C-231B1F466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996" y="4524377"/>
            <a:ext cx="169500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C6D4857-9BA1-43B8-9D36-90BC5964C2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4" b="-700"/>
          <a:stretch>
            <a:fillRect/>
          </a:stretch>
        </p:blipFill>
        <p:spPr bwMode="auto">
          <a:xfrm>
            <a:off x="657055" y="12506326"/>
            <a:ext cx="77132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1371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489" y="682626"/>
            <a:ext cx="7519615" cy="2282824"/>
          </a:xfrm>
        </p:spPr>
        <p:txBody>
          <a:bodyPr/>
          <a:lstStyle>
            <a:lvl1pPr marL="485655" indent="-453912">
              <a:lnSpc>
                <a:spcPts val="8398"/>
              </a:lnSpc>
              <a:tabLst/>
              <a:defRPr sz="6398" cap="none" baseline="0">
                <a:solidFill>
                  <a:schemeClr val="bg1"/>
                </a:solidFill>
              </a:defRPr>
            </a:lvl1pPr>
            <a:lvl2pPr marL="485655" indent="0">
              <a:spcBef>
                <a:spcPts val="1200"/>
              </a:spcBef>
              <a:buFontTx/>
              <a:buNone/>
              <a:tabLst/>
              <a:defRPr sz="2799" b="1" cap="all" baseline="0">
                <a:solidFill>
                  <a:schemeClr val="bg1"/>
                </a:solidFill>
              </a:defRPr>
            </a:lvl2pPr>
            <a:lvl3pPr marL="485655" indent="0">
              <a:buFontTx/>
              <a:buNone/>
              <a:tabLst/>
              <a:defRPr sz="2799" cap="all" baseline="0">
                <a:solidFill>
                  <a:schemeClr val="bg1"/>
                </a:solidFill>
              </a:defRPr>
            </a:lvl3pPr>
            <a:lvl4pPr marL="34917" indent="0">
              <a:buFontTx/>
              <a:buNone/>
              <a:tabLst/>
              <a:defRPr sz="6398">
                <a:solidFill>
                  <a:schemeClr val="bg1"/>
                </a:solidFill>
              </a:defRPr>
            </a:lvl4pPr>
            <a:lvl5pPr marL="34917" indent="0">
              <a:buFontTx/>
              <a:buNone/>
              <a:tabLst/>
              <a:defRPr sz="639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9ACB0B9C-65E9-4ED6-AC4A-A1E47476AE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8043CF-4FB5-F147-9BE4-BDE679ABC9CD}" type="datetime3">
              <a:rPr lang="en-US"/>
              <a:pPr>
                <a:defRPr/>
              </a:pPr>
              <a:t>24 July 2025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275594D-0A17-4153-9BDB-16EAD74660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5ED563B-8537-4CEF-9BAD-C0A9E59EF9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AC3F5F-B3D0-44C9-9BE0-43DA3755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58897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2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 /><Relationship Id="rId3" Type="http://schemas.openxmlformats.org/officeDocument/2006/relationships/slideLayout" Target="../slideLayouts/slideLayout6.xml" /><Relationship Id="rId7" Type="http://schemas.openxmlformats.org/officeDocument/2006/relationships/slideLayout" Target="../slideLayouts/slideLayout10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5.xml" /><Relationship Id="rId1" Type="http://schemas.openxmlformats.org/officeDocument/2006/relationships/slideLayout" Target="../slideLayouts/slideLayout4.xml" /><Relationship Id="rId6" Type="http://schemas.openxmlformats.org/officeDocument/2006/relationships/slideLayout" Target="../slideLayouts/slideLayout9.xml" /><Relationship Id="rId11" Type="http://schemas.openxmlformats.org/officeDocument/2006/relationships/slideLayout" Target="../slideLayouts/slideLayout14.xml" /><Relationship Id="rId5" Type="http://schemas.openxmlformats.org/officeDocument/2006/relationships/slideLayout" Target="../slideLayouts/slideLayout8.xml" /><Relationship Id="rId10" Type="http://schemas.openxmlformats.org/officeDocument/2006/relationships/slideLayout" Target="../slideLayouts/slideLayout13.xml" /><Relationship Id="rId4" Type="http://schemas.openxmlformats.org/officeDocument/2006/relationships/slideLayout" Target="../slideLayouts/slideLayout7.xml" /><Relationship Id="rId9" Type="http://schemas.openxmlformats.org/officeDocument/2006/relationships/slideLayout" Target="../slideLayouts/slideLayout12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 /><Relationship Id="rId13" Type="http://schemas.openxmlformats.org/officeDocument/2006/relationships/slideLayout" Target="../slideLayouts/slideLayout27.xml" /><Relationship Id="rId3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21.xml" /><Relationship Id="rId12" Type="http://schemas.openxmlformats.org/officeDocument/2006/relationships/slideLayout" Target="../slideLayouts/slideLayout26.xml" /><Relationship Id="rId2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5.xml" /><Relationship Id="rId6" Type="http://schemas.openxmlformats.org/officeDocument/2006/relationships/slideLayout" Target="../slideLayouts/slideLayout20.xml" /><Relationship Id="rId11" Type="http://schemas.openxmlformats.org/officeDocument/2006/relationships/slideLayout" Target="../slideLayouts/slideLayout25.xml" /><Relationship Id="rId5" Type="http://schemas.openxmlformats.org/officeDocument/2006/relationships/slideLayout" Target="../slideLayouts/slideLayout19.xml" /><Relationship Id="rId10" Type="http://schemas.openxmlformats.org/officeDocument/2006/relationships/slideLayout" Target="../slideLayouts/slideLayout24.xml" /><Relationship Id="rId4" Type="http://schemas.openxmlformats.org/officeDocument/2006/relationships/slideLayout" Target="../slideLayouts/slideLayout18.xml" /><Relationship Id="rId9" Type="http://schemas.openxmlformats.org/officeDocument/2006/relationships/slideLayout" Target="../slideLayouts/slideLayout23.xml" /><Relationship Id="rId14" Type="http://schemas.openxmlformats.org/officeDocument/2006/relationships/theme" Target="../theme/theme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 /><Relationship Id="rId13" Type="http://schemas.openxmlformats.org/officeDocument/2006/relationships/slideLayout" Target="../slideLayouts/slideLayout40.xml" /><Relationship Id="rId18" Type="http://schemas.openxmlformats.org/officeDocument/2006/relationships/slideLayout" Target="../slideLayouts/slideLayout45.xml" /><Relationship Id="rId3" Type="http://schemas.openxmlformats.org/officeDocument/2006/relationships/slideLayout" Target="../slideLayouts/slideLayout30.xml" /><Relationship Id="rId21" Type="http://schemas.openxmlformats.org/officeDocument/2006/relationships/slideLayout" Target="../slideLayouts/slideLayout48.xml" /><Relationship Id="rId7" Type="http://schemas.openxmlformats.org/officeDocument/2006/relationships/slideLayout" Target="../slideLayouts/slideLayout34.xml" /><Relationship Id="rId12" Type="http://schemas.openxmlformats.org/officeDocument/2006/relationships/slideLayout" Target="../slideLayouts/slideLayout39.xml" /><Relationship Id="rId17" Type="http://schemas.openxmlformats.org/officeDocument/2006/relationships/slideLayout" Target="../slideLayouts/slideLayout44.xml" /><Relationship Id="rId2" Type="http://schemas.openxmlformats.org/officeDocument/2006/relationships/slideLayout" Target="../slideLayouts/slideLayout29.xml" /><Relationship Id="rId16" Type="http://schemas.openxmlformats.org/officeDocument/2006/relationships/slideLayout" Target="../slideLayouts/slideLayout43.xml" /><Relationship Id="rId20" Type="http://schemas.openxmlformats.org/officeDocument/2006/relationships/slideLayout" Target="../slideLayouts/slideLayout47.xml" /><Relationship Id="rId1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33.xml" /><Relationship Id="rId11" Type="http://schemas.openxmlformats.org/officeDocument/2006/relationships/slideLayout" Target="../slideLayouts/slideLayout38.xml" /><Relationship Id="rId5" Type="http://schemas.openxmlformats.org/officeDocument/2006/relationships/slideLayout" Target="../slideLayouts/slideLayout32.xml" /><Relationship Id="rId15" Type="http://schemas.openxmlformats.org/officeDocument/2006/relationships/slideLayout" Target="../slideLayouts/slideLayout42.xml" /><Relationship Id="rId10" Type="http://schemas.openxmlformats.org/officeDocument/2006/relationships/slideLayout" Target="../slideLayouts/slideLayout37.xml" /><Relationship Id="rId19" Type="http://schemas.openxmlformats.org/officeDocument/2006/relationships/slideLayout" Target="../slideLayouts/slideLayout46.xml" /><Relationship Id="rId4" Type="http://schemas.openxmlformats.org/officeDocument/2006/relationships/slideLayout" Target="../slideLayouts/slideLayout31.xml" /><Relationship Id="rId9" Type="http://schemas.openxmlformats.org/officeDocument/2006/relationships/slideLayout" Target="../slideLayouts/slideLayout36.xml" /><Relationship Id="rId14" Type="http://schemas.openxmlformats.org/officeDocument/2006/relationships/slideLayout" Target="../slideLayouts/slideLayout41.xml" /><Relationship Id="rId22" Type="http://schemas.openxmlformats.org/officeDocument/2006/relationships/theme" Target="../theme/theme4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 /><Relationship Id="rId13" Type="http://schemas.openxmlformats.org/officeDocument/2006/relationships/slideLayout" Target="../slideLayouts/slideLayout61.xml" /><Relationship Id="rId3" Type="http://schemas.openxmlformats.org/officeDocument/2006/relationships/slideLayout" Target="../slideLayouts/slideLayout51.xml" /><Relationship Id="rId7" Type="http://schemas.openxmlformats.org/officeDocument/2006/relationships/slideLayout" Target="../slideLayouts/slideLayout55.xml" /><Relationship Id="rId12" Type="http://schemas.openxmlformats.org/officeDocument/2006/relationships/slideLayout" Target="../slideLayouts/slideLayout60.xml" /><Relationship Id="rId2" Type="http://schemas.openxmlformats.org/officeDocument/2006/relationships/slideLayout" Target="../slideLayouts/slideLayout50.xml" /><Relationship Id="rId16" Type="http://schemas.openxmlformats.org/officeDocument/2006/relationships/theme" Target="../theme/theme5.xml" /><Relationship Id="rId1" Type="http://schemas.openxmlformats.org/officeDocument/2006/relationships/slideLayout" Target="../slideLayouts/slideLayout49.xml" /><Relationship Id="rId6" Type="http://schemas.openxmlformats.org/officeDocument/2006/relationships/slideLayout" Target="../slideLayouts/slideLayout54.xml" /><Relationship Id="rId11" Type="http://schemas.openxmlformats.org/officeDocument/2006/relationships/slideLayout" Target="../slideLayouts/slideLayout59.xml" /><Relationship Id="rId5" Type="http://schemas.openxmlformats.org/officeDocument/2006/relationships/slideLayout" Target="../slideLayouts/slideLayout53.xml" /><Relationship Id="rId15" Type="http://schemas.openxmlformats.org/officeDocument/2006/relationships/slideLayout" Target="../slideLayouts/slideLayout63.xml" /><Relationship Id="rId10" Type="http://schemas.openxmlformats.org/officeDocument/2006/relationships/slideLayout" Target="../slideLayouts/slideLayout58.xml" /><Relationship Id="rId4" Type="http://schemas.openxmlformats.org/officeDocument/2006/relationships/slideLayout" Target="../slideLayouts/slideLayout52.xml" /><Relationship Id="rId9" Type="http://schemas.openxmlformats.org/officeDocument/2006/relationships/slideLayout" Target="../slideLayouts/slideLayout57.xml" /><Relationship Id="rId14" Type="http://schemas.openxmlformats.org/officeDocument/2006/relationships/slideLayout" Target="../slideLayouts/slideLayout62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 /><Relationship Id="rId13" Type="http://schemas.openxmlformats.org/officeDocument/2006/relationships/slideLayout" Target="../slideLayouts/slideLayout76.xml" /><Relationship Id="rId3" Type="http://schemas.openxmlformats.org/officeDocument/2006/relationships/slideLayout" Target="../slideLayouts/slideLayout66.xml" /><Relationship Id="rId7" Type="http://schemas.openxmlformats.org/officeDocument/2006/relationships/slideLayout" Target="../slideLayouts/slideLayout70.xml" /><Relationship Id="rId12" Type="http://schemas.openxmlformats.org/officeDocument/2006/relationships/slideLayout" Target="../slideLayouts/slideLayout75.xml" /><Relationship Id="rId2" Type="http://schemas.openxmlformats.org/officeDocument/2006/relationships/slideLayout" Target="../slideLayouts/slideLayout65.xml" /><Relationship Id="rId1" Type="http://schemas.openxmlformats.org/officeDocument/2006/relationships/slideLayout" Target="../slideLayouts/slideLayout64.xml" /><Relationship Id="rId6" Type="http://schemas.openxmlformats.org/officeDocument/2006/relationships/slideLayout" Target="../slideLayouts/slideLayout69.xml" /><Relationship Id="rId11" Type="http://schemas.openxmlformats.org/officeDocument/2006/relationships/slideLayout" Target="../slideLayouts/slideLayout74.xml" /><Relationship Id="rId5" Type="http://schemas.openxmlformats.org/officeDocument/2006/relationships/slideLayout" Target="../slideLayouts/slideLayout68.xml" /><Relationship Id="rId15" Type="http://schemas.openxmlformats.org/officeDocument/2006/relationships/theme" Target="../theme/theme6.xml" /><Relationship Id="rId10" Type="http://schemas.openxmlformats.org/officeDocument/2006/relationships/slideLayout" Target="../slideLayouts/slideLayout73.xml" /><Relationship Id="rId4" Type="http://schemas.openxmlformats.org/officeDocument/2006/relationships/slideLayout" Target="../slideLayouts/slideLayout67.xml" /><Relationship Id="rId9" Type="http://schemas.openxmlformats.org/officeDocument/2006/relationships/slideLayout" Target="../slideLayouts/slideLayout72.xml" /><Relationship Id="rId14" Type="http://schemas.openxmlformats.org/officeDocument/2006/relationships/slideLayout" Target="../slideLayouts/slideLayout77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 /><Relationship Id="rId13" Type="http://schemas.openxmlformats.org/officeDocument/2006/relationships/slideLayout" Target="../slideLayouts/slideLayout90.xml" /><Relationship Id="rId18" Type="http://schemas.openxmlformats.org/officeDocument/2006/relationships/slideLayout" Target="../slideLayouts/slideLayout95.xml" /><Relationship Id="rId3" Type="http://schemas.openxmlformats.org/officeDocument/2006/relationships/slideLayout" Target="../slideLayouts/slideLayout80.xml" /><Relationship Id="rId21" Type="http://schemas.openxmlformats.org/officeDocument/2006/relationships/slideLayout" Target="../slideLayouts/slideLayout98.xml" /><Relationship Id="rId7" Type="http://schemas.openxmlformats.org/officeDocument/2006/relationships/slideLayout" Target="../slideLayouts/slideLayout84.xml" /><Relationship Id="rId12" Type="http://schemas.openxmlformats.org/officeDocument/2006/relationships/slideLayout" Target="../slideLayouts/slideLayout89.xml" /><Relationship Id="rId17" Type="http://schemas.openxmlformats.org/officeDocument/2006/relationships/slideLayout" Target="../slideLayouts/slideLayout94.xml" /><Relationship Id="rId2" Type="http://schemas.openxmlformats.org/officeDocument/2006/relationships/slideLayout" Target="../slideLayouts/slideLayout79.xml" /><Relationship Id="rId16" Type="http://schemas.openxmlformats.org/officeDocument/2006/relationships/slideLayout" Target="../slideLayouts/slideLayout93.xml" /><Relationship Id="rId20" Type="http://schemas.openxmlformats.org/officeDocument/2006/relationships/slideLayout" Target="../slideLayouts/slideLayout97.xml" /><Relationship Id="rId1" Type="http://schemas.openxmlformats.org/officeDocument/2006/relationships/slideLayout" Target="../slideLayouts/slideLayout78.xml" /><Relationship Id="rId6" Type="http://schemas.openxmlformats.org/officeDocument/2006/relationships/slideLayout" Target="../slideLayouts/slideLayout83.xml" /><Relationship Id="rId11" Type="http://schemas.openxmlformats.org/officeDocument/2006/relationships/slideLayout" Target="../slideLayouts/slideLayout88.xml" /><Relationship Id="rId24" Type="http://schemas.openxmlformats.org/officeDocument/2006/relationships/image" Target="../media/image3.png" /><Relationship Id="rId5" Type="http://schemas.openxmlformats.org/officeDocument/2006/relationships/slideLayout" Target="../slideLayouts/slideLayout82.xml" /><Relationship Id="rId15" Type="http://schemas.openxmlformats.org/officeDocument/2006/relationships/slideLayout" Target="../slideLayouts/slideLayout92.xml" /><Relationship Id="rId23" Type="http://schemas.openxmlformats.org/officeDocument/2006/relationships/theme" Target="../theme/theme7.xml" /><Relationship Id="rId10" Type="http://schemas.openxmlformats.org/officeDocument/2006/relationships/slideLayout" Target="../slideLayouts/slideLayout87.xml" /><Relationship Id="rId19" Type="http://schemas.openxmlformats.org/officeDocument/2006/relationships/slideLayout" Target="../slideLayouts/slideLayout96.xml" /><Relationship Id="rId4" Type="http://schemas.openxmlformats.org/officeDocument/2006/relationships/slideLayout" Target="../slideLayouts/slideLayout81.xml" /><Relationship Id="rId9" Type="http://schemas.openxmlformats.org/officeDocument/2006/relationships/slideLayout" Target="../slideLayouts/slideLayout86.xml" /><Relationship Id="rId14" Type="http://schemas.openxmlformats.org/officeDocument/2006/relationships/slideLayout" Target="../slideLayouts/slideLayout91.xml" /><Relationship Id="rId22" Type="http://schemas.openxmlformats.org/officeDocument/2006/relationships/slideLayout" Target="../slideLayouts/slideLayout9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C8D2E2-4B31-B141-B3D3-F020457D75C5}"/>
              </a:ext>
            </a:extLst>
          </p:cNvPr>
          <p:cNvSpPr/>
          <p:nvPr userDrawn="1"/>
        </p:nvSpPr>
        <p:spPr>
          <a:xfrm>
            <a:off x="22128448" y="762000"/>
            <a:ext cx="728377" cy="7283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22267414" y="941522"/>
            <a:ext cx="45044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240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pPr algn="ctr"/>
              <a:t>‹#›</a:t>
            </a:fld>
            <a:endParaRPr lang="en-US" sz="280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4050" r:id="rId3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F5AA0-11A9-6842-EAE7-0466FE27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91F5-2245-A897-F101-CB0FDFA40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4A02E-CFC5-C5E1-EBFD-CC2B1E533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5B5185-5609-4826-B644-25B7A90641B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B8405-34EC-2D75-982E-5F98FE35B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15E6F-7951-1BD7-9285-7F0C93FC9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445631-9FFD-4F89-9F9B-448D1B522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6" cy="1422162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2276851"/>
            <a:ext cx="21939886" cy="9975478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90" cy="730250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</p:sldLayoutIdLst>
  <p:txStyles>
    <p:titleStyle>
      <a:lvl1pPr algn="l" defTabSz="2437974" rtl="0" eaLnBrk="1" latinLnBrk="0" hangingPunct="1"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240" indent="-914240" algn="l" defTabSz="2437974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j-lt"/>
          <a:ea typeface="+mn-ea"/>
          <a:cs typeface="+mn-cs"/>
        </a:defRPr>
      </a:lvl1pPr>
      <a:lvl2pPr marL="1980854" indent="-761866" algn="l" defTabSz="2437974" rtl="0" eaLnBrk="1" latinLnBrk="0" hangingPunct="1">
        <a:spcBef>
          <a:spcPct val="20000"/>
        </a:spcBef>
        <a:buFont typeface="Arial" pitchFamily="34" charset="0"/>
        <a:buChar char="–"/>
        <a:defRPr sz="6400" kern="1200">
          <a:solidFill>
            <a:schemeClr val="tx1"/>
          </a:solidFill>
          <a:latin typeface="+mj-lt"/>
          <a:ea typeface="+mn-ea"/>
          <a:cs typeface="+mn-cs"/>
        </a:defRPr>
      </a:lvl2pPr>
      <a:lvl3pPr marL="3047466" indent="-609494" algn="l" defTabSz="243797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j-lt"/>
          <a:ea typeface="+mn-ea"/>
          <a:cs typeface="+mn-cs"/>
        </a:defRPr>
      </a:lvl3pPr>
      <a:lvl4pPr marL="4266454" indent="-609494" algn="l" defTabSz="243797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j-lt"/>
          <a:ea typeface="+mn-ea"/>
          <a:cs typeface="+mn-cs"/>
        </a:defRPr>
      </a:lvl4pPr>
      <a:lvl5pPr marL="5485440" indent="-609494" algn="l" defTabSz="243797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j-lt"/>
          <a:ea typeface="+mn-ea"/>
          <a:cs typeface="+mn-cs"/>
        </a:defRPr>
      </a:lvl5pPr>
      <a:lvl6pPr marL="6704426" indent="-609494" algn="l" defTabSz="2437974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7923414" indent="-609494" algn="l" defTabSz="2437974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142400" indent="-609494" algn="l" defTabSz="2437974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1386" indent="-609494" algn="l" defTabSz="2437974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8986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7974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6960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5946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4934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3920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2906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1894" algn="l" defTabSz="243797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9"/>
            <a:ext cx="21939885" cy="14221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2276851"/>
            <a:ext cx="21939885" cy="997547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4"/>
            <a:ext cx="5688118" cy="7302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3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4"/>
            <a:ext cx="7719589" cy="7302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3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52" y="12712704"/>
            <a:ext cx="5688118" cy="7302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3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5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</p:sldLayoutIdLst>
  <p:txStyles>
    <p:titleStyle>
      <a:lvl1pPr algn="l" defTabSz="2437689" rtl="0" eaLnBrk="1" latinLnBrk="0" hangingPunct="1">
        <a:spcBef>
          <a:spcPct val="0"/>
        </a:spcBef>
        <a:buNone/>
        <a:defRPr sz="6398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914134" indent="-914134" algn="l" defTabSz="2437689" rtl="0" eaLnBrk="1" latinLnBrk="0" hangingPunct="1">
        <a:spcBef>
          <a:spcPct val="20000"/>
        </a:spcBef>
        <a:buFont typeface="Arial" pitchFamily="34" charset="0"/>
        <a:buChar char="•"/>
        <a:defRPr sz="7198" kern="1200">
          <a:solidFill>
            <a:schemeClr val="tx1"/>
          </a:solidFill>
          <a:latin typeface="+mj-lt"/>
          <a:ea typeface="+mn-ea"/>
          <a:cs typeface="+mn-cs"/>
        </a:defRPr>
      </a:lvl1pPr>
      <a:lvl2pPr marL="1980622" indent="-761778" algn="l" defTabSz="2437689" rtl="0" eaLnBrk="1" latinLnBrk="0" hangingPunct="1">
        <a:spcBef>
          <a:spcPct val="20000"/>
        </a:spcBef>
        <a:buFont typeface="Arial" pitchFamily="34" charset="0"/>
        <a:buChar char="–"/>
        <a:defRPr sz="6398" kern="1200">
          <a:solidFill>
            <a:schemeClr val="tx1"/>
          </a:solidFill>
          <a:latin typeface="+mj-lt"/>
          <a:ea typeface="+mn-ea"/>
          <a:cs typeface="+mn-cs"/>
        </a:defRPr>
      </a:lvl2pPr>
      <a:lvl3pPr marL="3047110" indent="-609424" algn="l" defTabSz="2437689" rtl="0" eaLnBrk="1" latinLnBrk="0" hangingPunct="1">
        <a:spcBef>
          <a:spcPct val="20000"/>
        </a:spcBef>
        <a:buFont typeface="Arial" pitchFamily="34" charset="0"/>
        <a:buChar char="•"/>
        <a:defRPr sz="4799" kern="1200">
          <a:solidFill>
            <a:schemeClr val="tx1"/>
          </a:solidFill>
          <a:latin typeface="+mj-lt"/>
          <a:ea typeface="+mn-ea"/>
          <a:cs typeface="+mn-cs"/>
        </a:defRPr>
      </a:lvl3pPr>
      <a:lvl4pPr marL="4265957" indent="-609424" algn="l" defTabSz="2437689" rtl="0" eaLnBrk="1" latinLnBrk="0" hangingPunct="1">
        <a:spcBef>
          <a:spcPct val="20000"/>
        </a:spcBef>
        <a:buFont typeface="Arial" pitchFamily="34" charset="0"/>
        <a:buChar char="–"/>
        <a:defRPr sz="3999" kern="1200">
          <a:solidFill>
            <a:schemeClr val="tx1"/>
          </a:solidFill>
          <a:latin typeface="+mj-lt"/>
          <a:ea typeface="+mn-ea"/>
          <a:cs typeface="+mn-cs"/>
        </a:defRPr>
      </a:lvl4pPr>
      <a:lvl5pPr marL="5484799" indent="-609424" algn="l" defTabSz="2437689" rtl="0" eaLnBrk="1" latinLnBrk="0" hangingPunct="1">
        <a:spcBef>
          <a:spcPct val="20000"/>
        </a:spcBef>
        <a:buFont typeface="Arial" pitchFamily="34" charset="0"/>
        <a:buChar char="»"/>
        <a:defRPr sz="3999" kern="1200">
          <a:solidFill>
            <a:schemeClr val="tx1"/>
          </a:solidFill>
          <a:latin typeface="+mj-lt"/>
          <a:ea typeface="+mn-ea"/>
          <a:cs typeface="+mn-cs"/>
        </a:defRPr>
      </a:lvl5pPr>
      <a:lvl6pPr marL="6703644" indent="-609424" algn="l" defTabSz="2437689" rtl="0" eaLnBrk="1" latinLnBrk="0" hangingPunct="1">
        <a:spcBef>
          <a:spcPct val="20000"/>
        </a:spcBef>
        <a:buFont typeface="Arial" pitchFamily="34" charset="0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6pPr>
      <a:lvl7pPr marL="7922488" indent="-609424" algn="l" defTabSz="2437689" rtl="0" eaLnBrk="1" latinLnBrk="0" hangingPunct="1">
        <a:spcBef>
          <a:spcPct val="20000"/>
        </a:spcBef>
        <a:buFont typeface="Arial" pitchFamily="34" charset="0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7pPr>
      <a:lvl8pPr marL="9141333" indent="-609424" algn="l" defTabSz="2437689" rtl="0" eaLnBrk="1" latinLnBrk="0" hangingPunct="1">
        <a:spcBef>
          <a:spcPct val="20000"/>
        </a:spcBef>
        <a:buFont typeface="Arial" pitchFamily="34" charset="0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8pPr>
      <a:lvl9pPr marL="10360177" indent="-609424" algn="l" defTabSz="2437689" rtl="0" eaLnBrk="1" latinLnBrk="0" hangingPunct="1">
        <a:spcBef>
          <a:spcPct val="20000"/>
        </a:spcBef>
        <a:buFont typeface="Arial" pitchFamily="34" charset="0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1pPr>
      <a:lvl2pPr marL="1218845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437689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656534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4pPr>
      <a:lvl5pPr marL="4875378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5pPr>
      <a:lvl6pPr marL="6094223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6pPr>
      <a:lvl7pPr marL="7313067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7pPr>
      <a:lvl8pPr marL="8531909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8pPr>
      <a:lvl9pPr marL="9750756" algn="l" defTabSz="2437689" rtl="0" eaLnBrk="1" latinLnBrk="0" hangingPunct="1">
        <a:defRPr sz="4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8F574-1C53-660F-96B7-82A11D40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18B19-8265-58C9-38D9-8C66845A8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E7B1-DCA4-1FCD-93E3-9AA8FA0B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BA48-B0BE-45A6-84CF-D60E93407AA2}" type="datetime1">
              <a:rPr lang="en-GB" smtClean="0"/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08F0-ECD1-51E8-7E6D-7D33A471D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AA308-0812-E21D-C71F-7CDC85EF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5" r:id="rId13"/>
    <p:sldLayoutId id="2147484070" r:id="rId14"/>
    <p:sldLayoutId id="2147484073" r:id="rId15"/>
  </p:sldLayoutIdLst>
  <p:hf hdr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990FA0C-16CD-40FE-83F8-44D3996E6E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248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15B9234-03A0-471C-8204-A7E140BE9F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24850" cy="87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1BF2-5E7C-432A-931E-D1071AED1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1828434" fontAlgn="auto">
              <a:spcBef>
                <a:spcPts val="0"/>
              </a:spcBef>
              <a:spcAft>
                <a:spcPts val="0"/>
              </a:spcAft>
              <a:defRPr sz="2400" dirty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AE7D4-FF07-4129-B69A-546441D38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1828434" fontAlgn="auto">
              <a:spcBef>
                <a:spcPts val="0"/>
              </a:spcBef>
              <a:spcAft>
                <a:spcPts val="0"/>
              </a:spcAft>
              <a:defRPr sz="2400" dirty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5240C-2936-4106-8865-987FD272F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9399A1"/>
                </a:solidFill>
                <a:latin typeface="Source Sans Pro" panose="020B0503030403020204" pitchFamily="34" charset="0"/>
              </a:defRPr>
            </a:lvl1pPr>
          </a:lstStyle>
          <a:p>
            <a:fld id="{3F98CB4D-9A33-43D7-8202-26429756358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2A48B0-C994-4F4C-9E45-275C4084C5E6}"/>
              </a:ext>
            </a:extLst>
          </p:cNvPr>
          <p:cNvSpPr>
            <a:spLocks noChangeAspect="1"/>
          </p:cNvSpPr>
          <p:nvPr userDrawn="1"/>
        </p:nvSpPr>
        <p:spPr>
          <a:xfrm>
            <a:off x="23020338" y="561975"/>
            <a:ext cx="776287" cy="776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 Light"/>
            </a:endParaRPr>
          </a:p>
        </p:txBody>
      </p:sp>
      <p:sp>
        <p:nvSpPr>
          <p:cNvPr id="1032" name="TextBox 23">
            <a:extLst>
              <a:ext uri="{FF2B5EF4-FFF2-40B4-BE49-F238E27FC236}">
                <a16:creationId xmlns:a16="http://schemas.microsoft.com/office/drawing/2014/main" id="{C4917B34-E1C8-41CF-9EE8-1D4D22B598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031450" y="606425"/>
            <a:ext cx="741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07" tIns="91404" rIns="182807" bIns="91404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algn="ctr"/>
            <a:fld id="{7D74E4EC-2C7E-487E-97D5-758043284B2A}" type="slidenum">
              <a:rPr lang="id-ID" altLang="en-US" sz="2800">
                <a:solidFill>
                  <a:schemeClr val="bg1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id-ID" altLang="en-US" sz="280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3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111" r:id="rId14"/>
  </p:sldLayoutIdLst>
  <p:transition spd="slow" advClick="0" advTm="3000"/>
  <p:hf hdr="0" ftr="0" dt="0"/>
  <p:txStyles>
    <p:titleStyle>
      <a:lvl1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j-cs"/>
        </a:defRPr>
      </a:lvl1pPr>
      <a:lvl2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2pPr>
      <a:lvl3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3pPr>
      <a:lvl4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4pPr>
      <a:lvl5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 charset="0"/>
          <a:ea typeface="MS PGothic" panose="020B0600070205080204" pitchFamily="34" charset="-128"/>
        </a:defRPr>
      </a:lvl9pPr>
    </p:titleStyle>
    <p:bodyStyle>
      <a:lvl1pPr marL="455613" indent="-455613" algn="l" defTabSz="1827213" rtl="0" fontAlgn="base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lang="en-US" sz="4800" kern="1200" dirty="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n-cs"/>
        </a:defRPr>
      </a:lvl1pPr>
      <a:lvl2pPr marL="13700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4000" kern="1200" dirty="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n-cs"/>
        </a:defRPr>
      </a:lvl2pPr>
      <a:lvl3pPr marL="22844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600" kern="1200" dirty="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n-cs"/>
        </a:defRPr>
      </a:lvl3pPr>
      <a:lvl4pPr marL="31988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n-cs"/>
        </a:defRPr>
      </a:lvl4pPr>
      <a:lvl5pPr marL="41132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MS PGothic" panose="020B0600070205080204" pitchFamily="34" charset="-128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50706B4-5874-47D4-9B0F-406984CC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>
            <a:extLst>
              <a:ext uri="{FF2B5EF4-FFF2-40B4-BE49-F238E27FC236}">
                <a16:creationId xmlns:a16="http://schemas.microsoft.com/office/drawing/2014/main" id="{DD74020F-889A-4658-96FC-26D35F64F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5124" name="Text Placeholder 2">
            <a:extLst>
              <a:ext uri="{FF2B5EF4-FFF2-40B4-BE49-F238E27FC236}">
                <a16:creationId xmlns:a16="http://schemas.microsoft.com/office/drawing/2014/main" id="{DB29D569-68CD-4D69-9A7B-74D7DECCA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3980A-313D-BD35-0A31-B177180D1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D64521F-222C-4389-96C6-49CCA8354713}" type="datetime1">
              <a:rPr lang="en-GB"/>
              <a:pPr>
                <a:defRPr/>
              </a:pPr>
              <a:t>24/07/2025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D62BE-22C6-6249-0B24-8CCBF098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GB"/>
              <a:t>NATIONAL BANKING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41493-8A2D-473A-B2C7-CE6C68ED1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66ED941-B397-4F52-A645-7247FD7873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6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3" r:id="rId15"/>
    <p:sldLayoutId id="2147484104" r:id="rId16"/>
    <p:sldLayoutId id="2147484105" r:id="rId17"/>
    <p:sldLayoutId id="2147484106" r:id="rId18"/>
    <p:sldLayoutId id="2147484107" r:id="rId19"/>
    <p:sldLayoutId id="2147484108" r:id="rId20"/>
    <p:sldLayoutId id="2147484109" r:id="rId21"/>
    <p:sldLayoutId id="2147484110" r:id="rId2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198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914171" algn="l" rtl="0" fontAlgn="base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1828343" algn="l" rtl="0" fontAlgn="base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2742514" algn="l" rtl="0" fontAlgn="base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3656686" algn="l" rtl="0" fontAlgn="base">
        <a:lnSpc>
          <a:spcPct val="90000"/>
        </a:lnSpc>
        <a:spcBef>
          <a:spcPct val="0"/>
        </a:spcBef>
        <a:spcAft>
          <a:spcPct val="0"/>
        </a:spcAft>
        <a:defRPr sz="7198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457086" indent="-457086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371257" indent="-45708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2285429" indent="-45708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3199600" indent="-45708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4113771" indent="-45708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 /><Relationship Id="rId1" Type="http://schemas.openxmlformats.org/officeDocument/2006/relationships/slideLayout" Target="../slideLayouts/slideLayout7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 /><Relationship Id="rId2" Type="http://schemas.openxmlformats.org/officeDocument/2006/relationships/image" Target="../media/image90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92.jp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13" Type="http://schemas.openxmlformats.org/officeDocument/2006/relationships/image" Target="../media/image27.png" /><Relationship Id="rId18" Type="http://schemas.openxmlformats.org/officeDocument/2006/relationships/image" Target="../media/image32.png" /><Relationship Id="rId26" Type="http://schemas.openxmlformats.org/officeDocument/2006/relationships/image" Target="../media/image40.png" /><Relationship Id="rId39" Type="http://schemas.openxmlformats.org/officeDocument/2006/relationships/image" Target="../media/image52.png" /><Relationship Id="rId3" Type="http://schemas.openxmlformats.org/officeDocument/2006/relationships/image" Target="../media/image17.png" /><Relationship Id="rId21" Type="http://schemas.openxmlformats.org/officeDocument/2006/relationships/image" Target="../media/image35.png" /><Relationship Id="rId34" Type="http://schemas.openxmlformats.org/officeDocument/2006/relationships/image" Target="../media/image47.png" /><Relationship Id="rId7" Type="http://schemas.openxmlformats.org/officeDocument/2006/relationships/image" Target="../media/image21.png" /><Relationship Id="rId12" Type="http://schemas.openxmlformats.org/officeDocument/2006/relationships/image" Target="../media/image26.png" /><Relationship Id="rId17" Type="http://schemas.openxmlformats.org/officeDocument/2006/relationships/image" Target="../media/image31.png" /><Relationship Id="rId25" Type="http://schemas.openxmlformats.org/officeDocument/2006/relationships/image" Target="../media/image39.png" /><Relationship Id="rId33" Type="http://schemas.openxmlformats.org/officeDocument/2006/relationships/image" Target="../media/image46.jpeg" /><Relationship Id="rId38" Type="http://schemas.openxmlformats.org/officeDocument/2006/relationships/image" Target="../media/image51.png" /><Relationship Id="rId2" Type="http://schemas.openxmlformats.org/officeDocument/2006/relationships/image" Target="../media/image16.png" /><Relationship Id="rId16" Type="http://schemas.openxmlformats.org/officeDocument/2006/relationships/image" Target="../media/image30.png" /><Relationship Id="rId20" Type="http://schemas.openxmlformats.org/officeDocument/2006/relationships/image" Target="../media/image34.png" /><Relationship Id="rId29" Type="http://schemas.openxmlformats.org/officeDocument/2006/relationships/image" Target="../media/image42.emf" /><Relationship Id="rId41" Type="http://schemas.openxmlformats.org/officeDocument/2006/relationships/image" Target="../media/image54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0.png" /><Relationship Id="rId11" Type="http://schemas.openxmlformats.org/officeDocument/2006/relationships/image" Target="../media/image25.png" /><Relationship Id="rId24" Type="http://schemas.openxmlformats.org/officeDocument/2006/relationships/image" Target="../media/image38.png" /><Relationship Id="rId32" Type="http://schemas.openxmlformats.org/officeDocument/2006/relationships/image" Target="../media/image45.jpeg" /><Relationship Id="rId37" Type="http://schemas.openxmlformats.org/officeDocument/2006/relationships/image" Target="../media/image50.jpeg" /><Relationship Id="rId40" Type="http://schemas.openxmlformats.org/officeDocument/2006/relationships/image" Target="../media/image53.jpeg" /><Relationship Id="rId5" Type="http://schemas.openxmlformats.org/officeDocument/2006/relationships/image" Target="../media/image19.png" /><Relationship Id="rId15" Type="http://schemas.openxmlformats.org/officeDocument/2006/relationships/image" Target="../media/image29.png" /><Relationship Id="rId23" Type="http://schemas.openxmlformats.org/officeDocument/2006/relationships/image" Target="../media/image37.png" /><Relationship Id="rId28" Type="http://schemas.openxmlformats.org/officeDocument/2006/relationships/oleObject" Target="../embeddings/oleObject1.bin" /><Relationship Id="rId36" Type="http://schemas.openxmlformats.org/officeDocument/2006/relationships/image" Target="../media/image49.png" /><Relationship Id="rId10" Type="http://schemas.openxmlformats.org/officeDocument/2006/relationships/image" Target="../media/image24.png" /><Relationship Id="rId19" Type="http://schemas.openxmlformats.org/officeDocument/2006/relationships/image" Target="../media/image33.png" /><Relationship Id="rId31" Type="http://schemas.openxmlformats.org/officeDocument/2006/relationships/image" Target="../media/image44.jpeg" /><Relationship Id="rId4" Type="http://schemas.openxmlformats.org/officeDocument/2006/relationships/image" Target="../media/image18.png" /><Relationship Id="rId9" Type="http://schemas.openxmlformats.org/officeDocument/2006/relationships/image" Target="../media/image23.png" /><Relationship Id="rId14" Type="http://schemas.openxmlformats.org/officeDocument/2006/relationships/image" Target="../media/image28.png" /><Relationship Id="rId22" Type="http://schemas.openxmlformats.org/officeDocument/2006/relationships/image" Target="../media/image36.png" /><Relationship Id="rId27" Type="http://schemas.openxmlformats.org/officeDocument/2006/relationships/image" Target="../media/image41.png" /><Relationship Id="rId30" Type="http://schemas.openxmlformats.org/officeDocument/2006/relationships/image" Target="../media/image43.jpg" /><Relationship Id="rId35" Type="http://schemas.openxmlformats.org/officeDocument/2006/relationships/image" Target="../media/image48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 /><Relationship Id="rId13" Type="http://schemas.openxmlformats.org/officeDocument/2006/relationships/image" Target="../media/image65.png" /><Relationship Id="rId18" Type="http://schemas.openxmlformats.org/officeDocument/2006/relationships/image" Target="../media/image70.svg" /><Relationship Id="rId26" Type="http://schemas.openxmlformats.org/officeDocument/2006/relationships/image" Target="../media/image78.png" /><Relationship Id="rId3" Type="http://schemas.openxmlformats.org/officeDocument/2006/relationships/image" Target="../media/image56.svg" /><Relationship Id="rId21" Type="http://schemas.openxmlformats.org/officeDocument/2006/relationships/image" Target="../media/image73.svg" /><Relationship Id="rId7" Type="http://schemas.openxmlformats.org/officeDocument/2006/relationships/image" Target="../media/image60.png" /><Relationship Id="rId12" Type="http://schemas.openxmlformats.org/officeDocument/2006/relationships/image" Target="../media/image64.svg" /><Relationship Id="rId17" Type="http://schemas.openxmlformats.org/officeDocument/2006/relationships/image" Target="../media/image69.svg" /><Relationship Id="rId25" Type="http://schemas.openxmlformats.org/officeDocument/2006/relationships/image" Target="../media/image77.svg" /><Relationship Id="rId2" Type="http://schemas.openxmlformats.org/officeDocument/2006/relationships/image" Target="../media/image55.png" /><Relationship Id="rId16" Type="http://schemas.openxmlformats.org/officeDocument/2006/relationships/image" Target="../media/image68.svg" /><Relationship Id="rId20" Type="http://schemas.openxmlformats.org/officeDocument/2006/relationships/image" Target="../media/image72.png" /><Relationship Id="rId1" Type="http://schemas.openxmlformats.org/officeDocument/2006/relationships/slideLayout" Target="../slideLayouts/slideLayout55.xml" /><Relationship Id="rId6" Type="http://schemas.openxmlformats.org/officeDocument/2006/relationships/image" Target="../media/image59.jpeg" /><Relationship Id="rId11" Type="http://schemas.openxmlformats.org/officeDocument/2006/relationships/image" Target="../media/image63.png" /><Relationship Id="rId24" Type="http://schemas.openxmlformats.org/officeDocument/2006/relationships/image" Target="../media/image76.png" /><Relationship Id="rId5" Type="http://schemas.openxmlformats.org/officeDocument/2006/relationships/image" Target="../media/image58.svg" /><Relationship Id="rId15" Type="http://schemas.openxmlformats.org/officeDocument/2006/relationships/image" Target="../media/image67.png" /><Relationship Id="rId23" Type="http://schemas.openxmlformats.org/officeDocument/2006/relationships/image" Target="../media/image75.svg" /><Relationship Id="rId28" Type="http://schemas.openxmlformats.org/officeDocument/2006/relationships/image" Target="../media/image80.png" /><Relationship Id="rId10" Type="http://schemas.openxmlformats.org/officeDocument/2006/relationships/image" Target="../media/image62.svg" /><Relationship Id="rId19" Type="http://schemas.openxmlformats.org/officeDocument/2006/relationships/image" Target="../media/image71.svg" /><Relationship Id="rId4" Type="http://schemas.openxmlformats.org/officeDocument/2006/relationships/image" Target="../media/image57.png" /><Relationship Id="rId9" Type="http://schemas.openxmlformats.org/officeDocument/2006/relationships/image" Target="../media/image61.png" /><Relationship Id="rId14" Type="http://schemas.openxmlformats.org/officeDocument/2006/relationships/image" Target="../media/image66.svg" /><Relationship Id="rId22" Type="http://schemas.openxmlformats.org/officeDocument/2006/relationships/image" Target="../media/image74.png" /><Relationship Id="rId27" Type="http://schemas.openxmlformats.org/officeDocument/2006/relationships/image" Target="../media/image79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81.jpeg" /><Relationship Id="rId1" Type="http://schemas.openxmlformats.org/officeDocument/2006/relationships/slideLayout" Target="../slideLayouts/slideLayout63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21.xml" /><Relationship Id="rId4" Type="http://schemas.openxmlformats.org/officeDocument/2006/relationships/image" Target="../media/image8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.xml" /><Relationship Id="rId6" Type="http://schemas.microsoft.com/office/2007/relationships/hdphoto" Target="../media/hdphoto2.wdp" /><Relationship Id="rId5" Type="http://schemas.openxmlformats.org/officeDocument/2006/relationships/image" Target="../media/image86.png" /><Relationship Id="rId4" Type="http://schemas.openxmlformats.org/officeDocument/2006/relationships/image" Target="../media/image85.jpeg" 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 /><Relationship Id="rId18" Type="http://schemas.openxmlformats.org/officeDocument/2006/relationships/tags" Target="../tags/tag18.xml" /><Relationship Id="rId26" Type="http://schemas.openxmlformats.org/officeDocument/2006/relationships/tags" Target="../tags/tag26.xml" /><Relationship Id="rId39" Type="http://schemas.openxmlformats.org/officeDocument/2006/relationships/tags" Target="../tags/tag39.xml" /><Relationship Id="rId21" Type="http://schemas.openxmlformats.org/officeDocument/2006/relationships/tags" Target="../tags/tag21.xml" /><Relationship Id="rId34" Type="http://schemas.openxmlformats.org/officeDocument/2006/relationships/tags" Target="../tags/tag34.xml" /><Relationship Id="rId42" Type="http://schemas.openxmlformats.org/officeDocument/2006/relationships/tags" Target="../tags/tag42.xml" /><Relationship Id="rId47" Type="http://schemas.openxmlformats.org/officeDocument/2006/relationships/tags" Target="../tags/tag47.xml" /><Relationship Id="rId50" Type="http://schemas.openxmlformats.org/officeDocument/2006/relationships/tags" Target="../tags/tag50.xml" /><Relationship Id="rId55" Type="http://schemas.openxmlformats.org/officeDocument/2006/relationships/tags" Target="../tags/tag55.xml" /><Relationship Id="rId63" Type="http://schemas.openxmlformats.org/officeDocument/2006/relationships/tags" Target="../tags/tag63.xml" /><Relationship Id="rId7" Type="http://schemas.openxmlformats.org/officeDocument/2006/relationships/tags" Target="../tags/tag7.xml" /><Relationship Id="rId2" Type="http://schemas.openxmlformats.org/officeDocument/2006/relationships/tags" Target="../tags/tag2.xml" /><Relationship Id="rId16" Type="http://schemas.openxmlformats.org/officeDocument/2006/relationships/tags" Target="../tags/tag16.xml" /><Relationship Id="rId20" Type="http://schemas.openxmlformats.org/officeDocument/2006/relationships/tags" Target="../tags/tag20.xml" /><Relationship Id="rId29" Type="http://schemas.openxmlformats.org/officeDocument/2006/relationships/tags" Target="../tags/tag29.xml" /><Relationship Id="rId41" Type="http://schemas.openxmlformats.org/officeDocument/2006/relationships/tags" Target="../tags/tag41.xml" /><Relationship Id="rId54" Type="http://schemas.openxmlformats.org/officeDocument/2006/relationships/tags" Target="../tags/tag54.xml" /><Relationship Id="rId62" Type="http://schemas.openxmlformats.org/officeDocument/2006/relationships/tags" Target="../tags/tag62.xml" /><Relationship Id="rId1" Type="http://schemas.openxmlformats.org/officeDocument/2006/relationships/tags" Target="../tags/tag1.xml" /><Relationship Id="rId6" Type="http://schemas.openxmlformats.org/officeDocument/2006/relationships/tags" Target="../tags/tag6.xml" /><Relationship Id="rId11" Type="http://schemas.openxmlformats.org/officeDocument/2006/relationships/tags" Target="../tags/tag11.xml" /><Relationship Id="rId24" Type="http://schemas.openxmlformats.org/officeDocument/2006/relationships/tags" Target="../tags/tag24.xml" /><Relationship Id="rId32" Type="http://schemas.openxmlformats.org/officeDocument/2006/relationships/tags" Target="../tags/tag32.xml" /><Relationship Id="rId37" Type="http://schemas.openxmlformats.org/officeDocument/2006/relationships/tags" Target="../tags/tag37.xml" /><Relationship Id="rId40" Type="http://schemas.openxmlformats.org/officeDocument/2006/relationships/tags" Target="../tags/tag40.xml" /><Relationship Id="rId45" Type="http://schemas.openxmlformats.org/officeDocument/2006/relationships/tags" Target="../tags/tag45.xml" /><Relationship Id="rId53" Type="http://schemas.openxmlformats.org/officeDocument/2006/relationships/tags" Target="../tags/tag53.xml" /><Relationship Id="rId58" Type="http://schemas.openxmlformats.org/officeDocument/2006/relationships/tags" Target="../tags/tag58.xml" /><Relationship Id="rId66" Type="http://schemas.openxmlformats.org/officeDocument/2006/relationships/slideLayout" Target="../slideLayouts/slideLayout81.xml" /><Relationship Id="rId5" Type="http://schemas.openxmlformats.org/officeDocument/2006/relationships/tags" Target="../tags/tag5.xml" /><Relationship Id="rId15" Type="http://schemas.openxmlformats.org/officeDocument/2006/relationships/tags" Target="../tags/tag15.xml" /><Relationship Id="rId23" Type="http://schemas.openxmlformats.org/officeDocument/2006/relationships/tags" Target="../tags/tag23.xml" /><Relationship Id="rId28" Type="http://schemas.openxmlformats.org/officeDocument/2006/relationships/tags" Target="../tags/tag28.xml" /><Relationship Id="rId36" Type="http://schemas.openxmlformats.org/officeDocument/2006/relationships/tags" Target="../tags/tag36.xml" /><Relationship Id="rId49" Type="http://schemas.openxmlformats.org/officeDocument/2006/relationships/tags" Target="../tags/tag49.xml" /><Relationship Id="rId57" Type="http://schemas.openxmlformats.org/officeDocument/2006/relationships/tags" Target="../tags/tag57.xml" /><Relationship Id="rId61" Type="http://schemas.openxmlformats.org/officeDocument/2006/relationships/tags" Target="../tags/tag61.xml" /><Relationship Id="rId10" Type="http://schemas.openxmlformats.org/officeDocument/2006/relationships/tags" Target="../tags/tag10.xml" /><Relationship Id="rId19" Type="http://schemas.openxmlformats.org/officeDocument/2006/relationships/tags" Target="../tags/tag19.xml" /><Relationship Id="rId31" Type="http://schemas.openxmlformats.org/officeDocument/2006/relationships/tags" Target="../tags/tag31.xml" /><Relationship Id="rId44" Type="http://schemas.openxmlformats.org/officeDocument/2006/relationships/tags" Target="../tags/tag44.xml" /><Relationship Id="rId52" Type="http://schemas.openxmlformats.org/officeDocument/2006/relationships/tags" Target="../tags/tag52.xml" /><Relationship Id="rId60" Type="http://schemas.openxmlformats.org/officeDocument/2006/relationships/tags" Target="../tags/tag60.xml" /><Relationship Id="rId65" Type="http://schemas.openxmlformats.org/officeDocument/2006/relationships/tags" Target="../tags/tag65.xml" /><Relationship Id="rId4" Type="http://schemas.openxmlformats.org/officeDocument/2006/relationships/tags" Target="../tags/tag4.xml" /><Relationship Id="rId9" Type="http://schemas.openxmlformats.org/officeDocument/2006/relationships/tags" Target="../tags/tag9.xml" /><Relationship Id="rId14" Type="http://schemas.openxmlformats.org/officeDocument/2006/relationships/tags" Target="../tags/tag14.xml" /><Relationship Id="rId22" Type="http://schemas.openxmlformats.org/officeDocument/2006/relationships/tags" Target="../tags/tag22.xml" /><Relationship Id="rId27" Type="http://schemas.openxmlformats.org/officeDocument/2006/relationships/tags" Target="../tags/tag27.xml" /><Relationship Id="rId30" Type="http://schemas.openxmlformats.org/officeDocument/2006/relationships/tags" Target="../tags/tag30.xml" /><Relationship Id="rId35" Type="http://schemas.openxmlformats.org/officeDocument/2006/relationships/tags" Target="../tags/tag35.xml" /><Relationship Id="rId43" Type="http://schemas.openxmlformats.org/officeDocument/2006/relationships/tags" Target="../tags/tag43.xml" /><Relationship Id="rId48" Type="http://schemas.openxmlformats.org/officeDocument/2006/relationships/tags" Target="../tags/tag48.xml" /><Relationship Id="rId56" Type="http://schemas.openxmlformats.org/officeDocument/2006/relationships/tags" Target="../tags/tag56.xml" /><Relationship Id="rId64" Type="http://schemas.openxmlformats.org/officeDocument/2006/relationships/tags" Target="../tags/tag64.xml" /><Relationship Id="rId8" Type="http://schemas.openxmlformats.org/officeDocument/2006/relationships/tags" Target="../tags/tag8.xml" /><Relationship Id="rId51" Type="http://schemas.openxmlformats.org/officeDocument/2006/relationships/tags" Target="../tags/tag51.xml" /><Relationship Id="rId3" Type="http://schemas.openxmlformats.org/officeDocument/2006/relationships/tags" Target="../tags/tag3.xml" /><Relationship Id="rId12" Type="http://schemas.openxmlformats.org/officeDocument/2006/relationships/tags" Target="../tags/tag12.xml" /><Relationship Id="rId17" Type="http://schemas.openxmlformats.org/officeDocument/2006/relationships/tags" Target="../tags/tag17.xml" /><Relationship Id="rId25" Type="http://schemas.openxmlformats.org/officeDocument/2006/relationships/tags" Target="../tags/tag25.xml" /><Relationship Id="rId33" Type="http://schemas.openxmlformats.org/officeDocument/2006/relationships/tags" Target="../tags/tag33.xml" /><Relationship Id="rId38" Type="http://schemas.openxmlformats.org/officeDocument/2006/relationships/tags" Target="../tags/tag38.xml" /><Relationship Id="rId46" Type="http://schemas.openxmlformats.org/officeDocument/2006/relationships/tags" Target="../tags/tag46.xml" /><Relationship Id="rId59" Type="http://schemas.openxmlformats.org/officeDocument/2006/relationships/tags" Target="../tags/tag5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C3FDC8-10E5-B485-BF0E-3B3E9AE47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2362B-C79D-2058-01AC-B2D1B2594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220" y="6021056"/>
            <a:ext cx="21815209" cy="269125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b="1" dirty="0"/>
              <a:t>SECURING GHANA’S DIGITAL ECONOMY:STRATEGIES FOR BUILDING TRUST AND RESILIENCE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C4CDC-9416-D6E6-AEAC-65AC37DBD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3104" y="10973200"/>
            <a:ext cx="14858585" cy="2341025"/>
          </a:xfrm>
        </p:spPr>
        <p:txBody>
          <a:bodyPr/>
          <a:lstStyle/>
          <a:p>
            <a:pPr algn="ctr"/>
            <a:endParaRPr lang="en-GB" sz="4400" dirty="0"/>
          </a:p>
          <a:p>
            <a:pPr marL="0" indent="0" algn="ctr">
              <a:buNone/>
            </a:pPr>
            <a:r>
              <a:rPr lang="en-GB" b="1" dirty="0"/>
              <a:t> Ransford Nana Addo Jnr.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sz="4000" dirty="0"/>
              <a:t>EMBA, PCI ®, CFE ®, CFC™ , CCO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AFEDD1-D933-8DA7-C7B2-AE254C852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24 July 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A3883E-E6D1-EE84-637A-3B02A359BEDC}"/>
              </a:ext>
            </a:extLst>
          </p:cNvPr>
          <p:cNvCxnSpPr>
            <a:cxnSpLocks/>
          </p:cNvCxnSpPr>
          <p:nvPr/>
        </p:nvCxnSpPr>
        <p:spPr>
          <a:xfrm>
            <a:off x="5675820" y="11222606"/>
            <a:ext cx="1368340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7ED5B-13B4-4942-A8F5-7C752483D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2159" y="11222606"/>
            <a:ext cx="2159825" cy="20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5">
            <a:extLst>
              <a:ext uri="{FF2B5EF4-FFF2-40B4-BE49-F238E27FC236}">
                <a16:creationId xmlns:a16="http://schemas.microsoft.com/office/drawing/2014/main" id="{7E52248A-7E8B-4A3C-903A-3359657F5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756" y="2615914"/>
            <a:ext cx="8778739" cy="8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lvl="0" defTabSz="18272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445469"/>
                </a:solidFill>
                <a:latin typeface="Source Sans Pro" panose="020B0503030403020204" pitchFamily="34" charset="0"/>
                <a:ea typeface="Open Sans Light" charset="0"/>
              </a:rPr>
              <a:t>Cybersecurity Policy and Regulatory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Source Sans Pro" panose="020B0503030403020204" pitchFamily="34" charset="0"/>
              <a:ea typeface="Open Sans Light" charset="0"/>
              <a:cs typeface="+mn-cs"/>
            </a:endParaRPr>
          </a:p>
        </p:txBody>
      </p:sp>
      <p:sp>
        <p:nvSpPr>
          <p:cNvPr id="30722" name="TextBox 36">
            <a:extLst>
              <a:ext uri="{FF2B5EF4-FFF2-40B4-BE49-F238E27FC236}">
                <a16:creationId xmlns:a16="http://schemas.microsoft.com/office/drawing/2014/main" id="{914156D0-B80C-4651-B45F-23495410F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812" y="3365438"/>
            <a:ext cx="14287569" cy="20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marL="342900" lvl="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Cybersecurity Act, 2020 (Act 1038):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Establishes the Cyber Security Authority (CSA) to regulate cybersecurity activities, protect critical information infrastructure, and promote cyber hygiene.</a:t>
            </a:r>
          </a:p>
          <a:p>
            <a:pPr marL="342900" lvl="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Protection Act, 2012 (Act 843):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Ensures the protection of personal data . </a:t>
            </a:r>
          </a:p>
          <a:p>
            <a:pPr marL="342900" lvl="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Cybersecurity Policy &amp; Strategy (NCPS) 2020: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53B1A24-3CB5-4801-8880-014094E4AE41}"/>
              </a:ext>
            </a:extLst>
          </p:cNvPr>
          <p:cNvSpPr/>
          <p:nvPr/>
        </p:nvSpPr>
        <p:spPr bwMode="auto">
          <a:xfrm>
            <a:off x="1393032" y="2423935"/>
            <a:ext cx="1528762" cy="1530350"/>
          </a:xfrm>
          <a:prstGeom prst="ellipse">
            <a:avLst/>
          </a:prstGeom>
          <a:solidFill>
            <a:srgbClr val="FF61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1095B71-0316-42EE-A910-3E9FB3D12376}"/>
              </a:ext>
            </a:extLst>
          </p:cNvPr>
          <p:cNvSpPr/>
          <p:nvPr/>
        </p:nvSpPr>
        <p:spPr bwMode="auto">
          <a:xfrm>
            <a:off x="1475229" y="5195819"/>
            <a:ext cx="1530350" cy="144732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B2A7EFD-D828-4212-BDED-224317AAF3DD}"/>
              </a:ext>
            </a:extLst>
          </p:cNvPr>
          <p:cNvSpPr/>
          <p:nvPr/>
        </p:nvSpPr>
        <p:spPr bwMode="auto">
          <a:xfrm>
            <a:off x="1426708" y="7923599"/>
            <a:ext cx="1530350" cy="15303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726" name="Rectangle 99">
            <a:extLst>
              <a:ext uri="{FF2B5EF4-FFF2-40B4-BE49-F238E27FC236}">
                <a16:creationId xmlns:a16="http://schemas.microsoft.com/office/drawing/2014/main" id="{C144C7F8-E38C-45DB-9D4E-A2AA0E2A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756" y="5359093"/>
            <a:ext cx="7980443" cy="8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lvl="0" defTabSz="18272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445469"/>
                </a:solidFill>
                <a:latin typeface="Source Sans Pro" panose="020B0503030403020204" pitchFamily="34" charset="0"/>
              </a:rPr>
              <a:t>Establishment of Key Institutions</a:t>
            </a:r>
          </a:p>
        </p:txBody>
      </p:sp>
      <p:sp>
        <p:nvSpPr>
          <p:cNvPr id="30727" name="TextBox 100">
            <a:extLst>
              <a:ext uri="{FF2B5EF4-FFF2-40B4-BE49-F238E27FC236}">
                <a16:creationId xmlns:a16="http://schemas.microsoft.com/office/drawing/2014/main" id="{A21FF408-7AEB-42D9-885F-0A3A0B0D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634" y="6243771"/>
            <a:ext cx="12360834" cy="20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marL="457200" lvl="0" indent="-4572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 Information Technology Agency (NITA)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:Develops ICT standards and ensures security across public sector systems.	</a:t>
            </a:r>
          </a:p>
          <a:p>
            <a:pPr marL="457200" lvl="0" indent="-4572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Ghana CERT (Computer Emergency Response Team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):Detects and responds to national cyber threats and incidents.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0728" name="Rectangle 101">
            <a:extLst>
              <a:ext uri="{FF2B5EF4-FFF2-40B4-BE49-F238E27FC236}">
                <a16:creationId xmlns:a16="http://schemas.microsoft.com/office/drawing/2014/main" id="{8FCE8D97-6F49-4F1A-B9D0-025E31EF3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141" y="8268743"/>
            <a:ext cx="9160253" cy="8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lvl="0" defTabSz="18272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445469"/>
                </a:solidFill>
                <a:latin typeface="Source Sans Pro" panose="020B0503030403020204" pitchFamily="34" charset="0"/>
              </a:rPr>
              <a:t>Promoting Secure Digital Transactions</a:t>
            </a:r>
          </a:p>
        </p:txBody>
      </p:sp>
      <p:sp>
        <p:nvSpPr>
          <p:cNvPr id="30729" name="TextBox 102">
            <a:extLst>
              <a:ext uri="{FF2B5EF4-FFF2-40B4-BE49-F238E27FC236}">
                <a16:creationId xmlns:a16="http://schemas.microsoft.com/office/drawing/2014/main" id="{2C997C2F-6420-4114-8019-52CBB9C2F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871" y="8854530"/>
            <a:ext cx="12454540" cy="161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marL="342900" lvl="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Bank of Ghana to enforce cybersecurity standards in fintech and mobile money.</a:t>
            </a:r>
          </a:p>
          <a:p>
            <a:pPr marL="342900" lvl="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of </a:t>
            </a:r>
            <a:r>
              <a:rPr lang="en-US" altLang="en-US" sz="2800" b="1" dirty="0" err="1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eCedi</a:t>
            </a: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(Central Bank Digital Currency) pilots with built-in security mechanisms.</a:t>
            </a: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B8535EC4-EA93-4FF7-89E9-B6AECDB4A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2791331"/>
            <a:ext cx="544513" cy="709612"/>
          </a:xfrm>
          <a:custGeom>
            <a:avLst/>
            <a:gdLst>
              <a:gd name="T0" fmla="*/ 195999 w 320"/>
              <a:gd name="T1" fmla="*/ 105526 h 417"/>
              <a:gd name="T2" fmla="*/ 195999 w 320"/>
              <a:gd name="T3" fmla="*/ 105526 h 417"/>
              <a:gd name="T4" fmla="*/ 105669 w 320"/>
              <a:gd name="T5" fmla="*/ 0 h 417"/>
              <a:gd name="T6" fmla="*/ 0 w 320"/>
              <a:gd name="T7" fmla="*/ 105526 h 417"/>
              <a:gd name="T8" fmla="*/ 61356 w 320"/>
              <a:gd name="T9" fmla="*/ 195733 h 417"/>
              <a:gd name="T10" fmla="*/ 61356 w 320"/>
              <a:gd name="T11" fmla="*/ 512311 h 417"/>
              <a:gd name="T12" fmla="*/ 0 w 320"/>
              <a:gd name="T13" fmla="*/ 602518 h 417"/>
              <a:gd name="T14" fmla="*/ 105669 w 320"/>
              <a:gd name="T15" fmla="*/ 708044 h 417"/>
              <a:gd name="T16" fmla="*/ 195999 w 320"/>
              <a:gd name="T17" fmla="*/ 602518 h 417"/>
              <a:gd name="T18" fmla="*/ 136347 w 320"/>
              <a:gd name="T19" fmla="*/ 512311 h 417"/>
              <a:gd name="T20" fmla="*/ 136347 w 320"/>
              <a:gd name="T21" fmla="*/ 195733 h 417"/>
              <a:gd name="T22" fmla="*/ 195999 w 320"/>
              <a:gd name="T23" fmla="*/ 105526 h 417"/>
              <a:gd name="T24" fmla="*/ 167025 w 320"/>
              <a:gd name="T25" fmla="*/ 602518 h 417"/>
              <a:gd name="T26" fmla="*/ 167025 w 320"/>
              <a:gd name="T27" fmla="*/ 602518 h 417"/>
              <a:gd name="T28" fmla="*/ 105669 w 320"/>
              <a:gd name="T29" fmla="*/ 663791 h 417"/>
              <a:gd name="T30" fmla="*/ 46017 w 320"/>
              <a:gd name="T31" fmla="*/ 602518 h 417"/>
              <a:gd name="T32" fmla="*/ 105669 w 320"/>
              <a:gd name="T33" fmla="*/ 542947 h 417"/>
              <a:gd name="T34" fmla="*/ 167025 w 320"/>
              <a:gd name="T35" fmla="*/ 602518 h 417"/>
              <a:gd name="T36" fmla="*/ 105669 w 320"/>
              <a:gd name="T37" fmla="*/ 149779 h 417"/>
              <a:gd name="T38" fmla="*/ 105669 w 320"/>
              <a:gd name="T39" fmla="*/ 149779 h 417"/>
              <a:gd name="T40" fmla="*/ 46017 w 320"/>
              <a:gd name="T41" fmla="*/ 105526 h 417"/>
              <a:gd name="T42" fmla="*/ 105669 w 320"/>
              <a:gd name="T43" fmla="*/ 45955 h 417"/>
              <a:gd name="T44" fmla="*/ 167025 w 320"/>
              <a:gd name="T45" fmla="*/ 105526 h 417"/>
              <a:gd name="T46" fmla="*/ 105669 w 320"/>
              <a:gd name="T47" fmla="*/ 149779 h 417"/>
              <a:gd name="T48" fmla="*/ 484033 w 320"/>
              <a:gd name="T49" fmla="*/ 512311 h 417"/>
              <a:gd name="T50" fmla="*/ 484033 w 320"/>
              <a:gd name="T51" fmla="*/ 512311 h 417"/>
              <a:gd name="T52" fmla="*/ 484033 w 320"/>
              <a:gd name="T53" fmla="*/ 195733 h 417"/>
              <a:gd name="T54" fmla="*/ 543685 w 320"/>
              <a:gd name="T55" fmla="*/ 105526 h 417"/>
              <a:gd name="T56" fmla="*/ 438016 w 320"/>
              <a:gd name="T57" fmla="*/ 0 h 417"/>
              <a:gd name="T58" fmla="*/ 332346 w 320"/>
              <a:gd name="T59" fmla="*/ 105526 h 417"/>
              <a:gd name="T60" fmla="*/ 407337 w 320"/>
              <a:gd name="T61" fmla="*/ 195733 h 417"/>
              <a:gd name="T62" fmla="*/ 407337 w 320"/>
              <a:gd name="T63" fmla="*/ 512311 h 417"/>
              <a:gd name="T64" fmla="*/ 332346 w 320"/>
              <a:gd name="T65" fmla="*/ 602518 h 417"/>
              <a:gd name="T66" fmla="*/ 438016 w 320"/>
              <a:gd name="T67" fmla="*/ 708044 h 417"/>
              <a:gd name="T68" fmla="*/ 543685 w 320"/>
              <a:gd name="T69" fmla="*/ 602518 h 417"/>
              <a:gd name="T70" fmla="*/ 484033 w 320"/>
              <a:gd name="T71" fmla="*/ 512311 h 417"/>
              <a:gd name="T72" fmla="*/ 376659 w 320"/>
              <a:gd name="T73" fmla="*/ 105526 h 417"/>
              <a:gd name="T74" fmla="*/ 376659 w 320"/>
              <a:gd name="T75" fmla="*/ 105526 h 417"/>
              <a:gd name="T76" fmla="*/ 438016 w 320"/>
              <a:gd name="T77" fmla="*/ 45955 h 417"/>
              <a:gd name="T78" fmla="*/ 497667 w 320"/>
              <a:gd name="T79" fmla="*/ 105526 h 417"/>
              <a:gd name="T80" fmla="*/ 438016 w 320"/>
              <a:gd name="T81" fmla="*/ 149779 h 417"/>
              <a:gd name="T82" fmla="*/ 376659 w 320"/>
              <a:gd name="T83" fmla="*/ 105526 h 417"/>
              <a:gd name="T84" fmla="*/ 438016 w 320"/>
              <a:gd name="T85" fmla="*/ 663791 h 417"/>
              <a:gd name="T86" fmla="*/ 438016 w 320"/>
              <a:gd name="T87" fmla="*/ 663791 h 417"/>
              <a:gd name="T88" fmla="*/ 376659 w 320"/>
              <a:gd name="T89" fmla="*/ 602518 h 417"/>
              <a:gd name="T90" fmla="*/ 438016 w 320"/>
              <a:gd name="T91" fmla="*/ 542947 h 417"/>
              <a:gd name="T92" fmla="*/ 497667 w 320"/>
              <a:gd name="T93" fmla="*/ 602518 h 417"/>
              <a:gd name="T94" fmla="*/ 438016 w 320"/>
              <a:gd name="T95" fmla="*/ 663791 h 4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" name="Freeform 39">
            <a:extLst>
              <a:ext uri="{FF2B5EF4-FFF2-40B4-BE49-F238E27FC236}">
                <a16:creationId xmlns:a16="http://schemas.microsoft.com/office/drawing/2014/main" id="{E569C1DF-DCB8-4514-BCC4-05FBE4546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15" y="5682399"/>
            <a:ext cx="631825" cy="633412"/>
          </a:xfrm>
          <a:custGeom>
            <a:avLst/>
            <a:gdLst>
              <a:gd name="T0" fmla="*/ 568507 w 444"/>
              <a:gd name="T1" fmla="*/ 75517 h 444"/>
              <a:gd name="T2" fmla="*/ 568507 w 444"/>
              <a:gd name="T3" fmla="*/ 75517 h 444"/>
              <a:gd name="T4" fmla="*/ 530036 w 444"/>
              <a:gd name="T5" fmla="*/ 75517 h 444"/>
              <a:gd name="T6" fmla="*/ 530036 w 444"/>
              <a:gd name="T7" fmla="*/ 139634 h 444"/>
              <a:gd name="T8" fmla="*/ 417475 w 444"/>
              <a:gd name="T9" fmla="*/ 139634 h 444"/>
              <a:gd name="T10" fmla="*/ 417475 w 444"/>
              <a:gd name="T11" fmla="*/ 75517 h 444"/>
              <a:gd name="T12" fmla="*/ 215149 w 444"/>
              <a:gd name="T13" fmla="*/ 75517 h 444"/>
              <a:gd name="T14" fmla="*/ 215149 w 444"/>
              <a:gd name="T15" fmla="*/ 139634 h 444"/>
              <a:gd name="T16" fmla="*/ 101163 w 444"/>
              <a:gd name="T17" fmla="*/ 139634 h 444"/>
              <a:gd name="T18" fmla="*/ 101163 w 444"/>
              <a:gd name="T19" fmla="*/ 75517 h 444"/>
              <a:gd name="T20" fmla="*/ 64117 w 444"/>
              <a:gd name="T21" fmla="*/ 75517 h 444"/>
              <a:gd name="T22" fmla="*/ 0 w 444"/>
              <a:gd name="T23" fmla="*/ 139634 h 444"/>
              <a:gd name="T24" fmla="*/ 0 w 444"/>
              <a:gd name="T25" fmla="*/ 568511 h 444"/>
              <a:gd name="T26" fmla="*/ 64117 w 444"/>
              <a:gd name="T27" fmla="*/ 631204 h 444"/>
              <a:gd name="T28" fmla="*/ 568507 w 444"/>
              <a:gd name="T29" fmla="*/ 631204 h 444"/>
              <a:gd name="T30" fmla="*/ 631199 w 444"/>
              <a:gd name="T31" fmla="*/ 568511 h 444"/>
              <a:gd name="T32" fmla="*/ 631199 w 444"/>
              <a:gd name="T33" fmla="*/ 139634 h 444"/>
              <a:gd name="T34" fmla="*/ 568507 w 444"/>
              <a:gd name="T35" fmla="*/ 75517 h 444"/>
              <a:gd name="T36" fmla="*/ 568507 w 444"/>
              <a:gd name="T37" fmla="*/ 568511 h 444"/>
              <a:gd name="T38" fmla="*/ 568507 w 444"/>
              <a:gd name="T39" fmla="*/ 568511 h 444"/>
              <a:gd name="T40" fmla="*/ 64117 w 444"/>
              <a:gd name="T41" fmla="*/ 568511 h 444"/>
              <a:gd name="T42" fmla="*/ 64117 w 444"/>
              <a:gd name="T43" fmla="*/ 279269 h 444"/>
              <a:gd name="T44" fmla="*/ 568507 w 444"/>
              <a:gd name="T45" fmla="*/ 279269 h 444"/>
              <a:gd name="T46" fmla="*/ 568507 w 444"/>
              <a:gd name="T47" fmla="*/ 568511 h 444"/>
              <a:gd name="T48" fmla="*/ 176679 w 444"/>
              <a:gd name="T49" fmla="*/ 0 h 444"/>
              <a:gd name="T50" fmla="*/ 176679 w 444"/>
              <a:gd name="T51" fmla="*/ 0 h 444"/>
              <a:gd name="T52" fmla="*/ 126810 w 444"/>
              <a:gd name="T53" fmla="*/ 0 h 444"/>
              <a:gd name="T54" fmla="*/ 126810 w 444"/>
              <a:gd name="T55" fmla="*/ 126811 h 444"/>
              <a:gd name="T56" fmla="*/ 176679 w 444"/>
              <a:gd name="T57" fmla="*/ 126811 h 444"/>
              <a:gd name="T58" fmla="*/ 176679 w 444"/>
              <a:gd name="T59" fmla="*/ 0 h 444"/>
              <a:gd name="T60" fmla="*/ 504389 w 444"/>
              <a:gd name="T61" fmla="*/ 0 h 444"/>
              <a:gd name="T62" fmla="*/ 504389 w 444"/>
              <a:gd name="T63" fmla="*/ 0 h 444"/>
              <a:gd name="T64" fmla="*/ 454520 w 444"/>
              <a:gd name="T65" fmla="*/ 0 h 444"/>
              <a:gd name="T66" fmla="*/ 454520 w 444"/>
              <a:gd name="T67" fmla="*/ 126811 h 444"/>
              <a:gd name="T68" fmla="*/ 504389 w 444"/>
              <a:gd name="T69" fmla="*/ 126811 h 444"/>
              <a:gd name="T70" fmla="*/ 504389 w 444"/>
              <a:gd name="T71" fmla="*/ 0 h 4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4D20509D-9E5F-4805-A2EC-93083E81D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171" y="8413342"/>
            <a:ext cx="987425" cy="550863"/>
          </a:xfrm>
          <a:custGeom>
            <a:avLst/>
            <a:gdLst>
              <a:gd name="T0" fmla="*/ 494786 w 497"/>
              <a:gd name="T1" fmla="*/ 0 h 276"/>
              <a:gd name="T2" fmla="*/ 494786 w 497"/>
              <a:gd name="T3" fmla="*/ 0 h 276"/>
              <a:gd name="T4" fmla="*/ 0 w 497"/>
              <a:gd name="T5" fmla="*/ 265327 h 276"/>
              <a:gd name="T6" fmla="*/ 494786 w 497"/>
              <a:gd name="T7" fmla="*/ 548608 h 276"/>
              <a:gd name="T8" fmla="*/ 985598 w 497"/>
              <a:gd name="T9" fmla="*/ 265327 h 276"/>
              <a:gd name="T10" fmla="*/ 494786 w 497"/>
              <a:gd name="T11" fmla="*/ 0 h 276"/>
              <a:gd name="T12" fmla="*/ 494786 w 497"/>
              <a:gd name="T13" fmla="*/ 476790 h 276"/>
              <a:gd name="T14" fmla="*/ 494786 w 497"/>
              <a:gd name="T15" fmla="*/ 476790 h 276"/>
              <a:gd name="T16" fmla="*/ 282167 w 497"/>
              <a:gd name="T17" fmla="*/ 265327 h 276"/>
              <a:gd name="T18" fmla="*/ 494786 w 497"/>
              <a:gd name="T19" fmla="*/ 51868 h 276"/>
              <a:gd name="T20" fmla="*/ 705418 w 497"/>
              <a:gd name="T21" fmla="*/ 265327 h 276"/>
              <a:gd name="T22" fmla="*/ 494786 w 497"/>
              <a:gd name="T23" fmla="*/ 476790 h 276"/>
              <a:gd name="T24" fmla="*/ 494786 w 497"/>
              <a:gd name="T25" fmla="*/ 265327 h 276"/>
              <a:gd name="T26" fmla="*/ 494786 w 497"/>
              <a:gd name="T27" fmla="*/ 265327 h 276"/>
              <a:gd name="T28" fmla="*/ 494786 w 497"/>
              <a:gd name="T29" fmla="*/ 157600 h 276"/>
              <a:gd name="T30" fmla="*/ 387483 w 497"/>
              <a:gd name="T31" fmla="*/ 265327 h 276"/>
              <a:gd name="T32" fmla="*/ 494786 w 497"/>
              <a:gd name="T33" fmla="*/ 371059 h 276"/>
              <a:gd name="T34" fmla="*/ 600102 w 497"/>
              <a:gd name="T35" fmla="*/ 265327 h 276"/>
              <a:gd name="T36" fmla="*/ 494786 w 497"/>
              <a:gd name="T37" fmla="*/ 265327 h 2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38F5B00-57D5-423C-9764-C63180680344}"/>
              </a:ext>
            </a:extLst>
          </p:cNvPr>
          <p:cNvSpPr/>
          <p:nvPr/>
        </p:nvSpPr>
        <p:spPr bwMode="auto">
          <a:xfrm>
            <a:off x="1275350" y="10585376"/>
            <a:ext cx="1528763" cy="152876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734" name="Rectangle 48">
            <a:extLst>
              <a:ext uri="{FF2B5EF4-FFF2-40B4-BE49-F238E27FC236}">
                <a16:creationId xmlns:a16="http://schemas.microsoft.com/office/drawing/2014/main" id="{C8389764-755F-4870-B05C-3A4BB0EF8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501" y="10594531"/>
            <a:ext cx="11022703" cy="8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lvl="0" defTabSz="18272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445469"/>
                </a:solidFill>
                <a:latin typeface="Source Sans Pro" panose="020B0503030403020204" pitchFamily="34" charset="0"/>
              </a:rPr>
              <a:t>Law Enforcement &amp; International Cooperation</a:t>
            </a:r>
          </a:p>
        </p:txBody>
      </p:sp>
      <p:sp>
        <p:nvSpPr>
          <p:cNvPr id="30735" name="TextBox 49">
            <a:extLst>
              <a:ext uri="{FF2B5EF4-FFF2-40B4-BE49-F238E27FC236}">
                <a16:creationId xmlns:a16="http://schemas.microsoft.com/office/drawing/2014/main" id="{735220B8-D4ED-4813-B3B9-B8934CEE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603" y="11431647"/>
            <a:ext cx="15125442" cy="20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9419" tIns="109710" rIns="219419" bIns="10971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marL="34290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Ghana is a signatory to the Budapest Convention on Cybercrime.	</a:t>
            </a:r>
          </a:p>
          <a:p>
            <a:pPr marL="34290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Active participation in regional cybersecurity forums (ECOWAS, AU)</a:t>
            </a:r>
          </a:p>
          <a:p>
            <a:pPr marL="342900" indent="-342900" defTabSz="182721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4454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Strengthening of cybercrime units in the Ghana Police Service and Deployment of digital forensics labs and tools to investigate cyber fraud, financial crimes, and identity theft.</a:t>
            </a:r>
          </a:p>
        </p:txBody>
      </p:sp>
      <p:sp>
        <p:nvSpPr>
          <p:cNvPr id="51" name="Freeform 127">
            <a:extLst>
              <a:ext uri="{FF2B5EF4-FFF2-40B4-BE49-F238E27FC236}">
                <a16:creationId xmlns:a16="http://schemas.microsoft.com/office/drawing/2014/main" id="{A5780A50-696B-4111-BE9F-11185A18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488" y="11061155"/>
            <a:ext cx="827087" cy="666750"/>
          </a:xfrm>
          <a:custGeom>
            <a:avLst/>
            <a:gdLst>
              <a:gd name="T0" fmla="*/ 281695 w 497"/>
              <a:gd name="T1" fmla="*/ 326895 h 400"/>
              <a:gd name="T2" fmla="*/ 281695 w 497"/>
              <a:gd name="T3" fmla="*/ 326895 h 400"/>
              <a:gd name="T4" fmla="*/ 413375 w 497"/>
              <a:gd name="T5" fmla="*/ 458653 h 400"/>
              <a:gd name="T6" fmla="*/ 546722 w 497"/>
              <a:gd name="T7" fmla="*/ 326895 h 400"/>
              <a:gd name="T8" fmla="*/ 413375 w 497"/>
              <a:gd name="T9" fmla="*/ 193468 h 400"/>
              <a:gd name="T10" fmla="*/ 281695 w 497"/>
              <a:gd name="T11" fmla="*/ 326895 h 400"/>
              <a:gd name="T12" fmla="*/ 193353 w 497"/>
              <a:gd name="T13" fmla="*/ 281863 h 400"/>
              <a:gd name="T14" fmla="*/ 193353 w 497"/>
              <a:gd name="T15" fmla="*/ 281863 h 400"/>
              <a:gd name="T16" fmla="*/ 413375 w 497"/>
              <a:gd name="T17" fmla="*/ 105073 h 400"/>
              <a:gd name="T18" fmla="*/ 575058 w 497"/>
              <a:gd name="T19" fmla="*/ 163447 h 400"/>
              <a:gd name="T20" fmla="*/ 650066 w 497"/>
              <a:gd name="T21" fmla="*/ 163447 h 400"/>
              <a:gd name="T22" fmla="*/ 650066 w 497"/>
              <a:gd name="T23" fmla="*/ 90063 h 400"/>
              <a:gd name="T24" fmla="*/ 413375 w 497"/>
              <a:gd name="T25" fmla="*/ 0 h 400"/>
              <a:gd name="T26" fmla="*/ 103344 w 497"/>
              <a:gd name="T27" fmla="*/ 238500 h 400"/>
              <a:gd name="T28" fmla="*/ 0 w 497"/>
              <a:gd name="T29" fmla="*/ 238500 h 400"/>
              <a:gd name="T30" fmla="*/ 0 w 497"/>
              <a:gd name="T31" fmla="*/ 326895 h 400"/>
              <a:gd name="T32" fmla="*/ 133347 w 497"/>
              <a:gd name="T33" fmla="*/ 326895 h 400"/>
              <a:gd name="T34" fmla="*/ 193353 w 497"/>
              <a:gd name="T35" fmla="*/ 281863 h 400"/>
              <a:gd name="T36" fmla="*/ 693403 w 497"/>
              <a:gd name="T37" fmla="*/ 326895 h 400"/>
              <a:gd name="T38" fmla="*/ 693403 w 497"/>
              <a:gd name="T39" fmla="*/ 326895 h 400"/>
              <a:gd name="T40" fmla="*/ 635064 w 497"/>
              <a:gd name="T41" fmla="*/ 385269 h 400"/>
              <a:gd name="T42" fmla="*/ 413375 w 497"/>
              <a:gd name="T43" fmla="*/ 562059 h 400"/>
              <a:gd name="T44" fmla="*/ 251692 w 497"/>
              <a:gd name="T45" fmla="*/ 488674 h 400"/>
              <a:gd name="T46" fmla="*/ 178351 w 497"/>
              <a:gd name="T47" fmla="*/ 488674 h 400"/>
              <a:gd name="T48" fmla="*/ 178351 w 497"/>
              <a:gd name="T49" fmla="*/ 562059 h 400"/>
              <a:gd name="T50" fmla="*/ 413375 w 497"/>
              <a:gd name="T51" fmla="*/ 665464 h 400"/>
              <a:gd name="T52" fmla="*/ 725073 w 497"/>
              <a:gd name="T53" fmla="*/ 428632 h 400"/>
              <a:gd name="T54" fmla="*/ 826750 w 497"/>
              <a:gd name="T55" fmla="*/ 428632 h 400"/>
              <a:gd name="T56" fmla="*/ 826750 w 497"/>
              <a:gd name="T57" fmla="*/ 326895 h 400"/>
              <a:gd name="T58" fmla="*/ 693403 w 497"/>
              <a:gd name="T59" fmla="*/ 326895 h 4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30737" name="Group 18">
            <a:extLst>
              <a:ext uri="{FF2B5EF4-FFF2-40B4-BE49-F238E27FC236}">
                <a16:creationId xmlns:a16="http://schemas.microsoft.com/office/drawing/2014/main" id="{8534BD58-A290-423B-82AF-71B9CE640E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91604" y="4592710"/>
            <a:ext cx="8013089" cy="7228539"/>
            <a:chOff x="1862" y="1370"/>
            <a:chExt cx="2073" cy="1870"/>
          </a:xfrm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74EE0EA4-9157-4A1A-B891-0FEF7FCD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2457"/>
              <a:ext cx="1038" cy="783"/>
            </a:xfrm>
            <a:custGeom>
              <a:avLst/>
              <a:gdLst>
                <a:gd name="T0" fmla="*/ 1038 w 1038"/>
                <a:gd name="T1" fmla="*/ 783 h 783"/>
                <a:gd name="T2" fmla="*/ 0 w 1038"/>
                <a:gd name="T3" fmla="*/ 488 h 783"/>
                <a:gd name="T4" fmla="*/ 0 w 1038"/>
                <a:gd name="T5" fmla="*/ 0 h 783"/>
                <a:gd name="T6" fmla="*/ 1038 w 1038"/>
                <a:gd name="T7" fmla="*/ 294 h 783"/>
                <a:gd name="T8" fmla="*/ 1038 w 1038"/>
                <a:gd name="T9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783">
                  <a:moveTo>
                    <a:pt x="1038" y="783"/>
                  </a:moveTo>
                  <a:lnTo>
                    <a:pt x="0" y="488"/>
                  </a:lnTo>
                  <a:lnTo>
                    <a:pt x="0" y="0"/>
                  </a:lnTo>
                  <a:lnTo>
                    <a:pt x="1038" y="294"/>
                  </a:lnTo>
                  <a:lnTo>
                    <a:pt x="1038" y="78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DEB5E84F-9404-419A-98FA-A1003A4A6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2457"/>
              <a:ext cx="1037" cy="783"/>
            </a:xfrm>
            <a:custGeom>
              <a:avLst/>
              <a:gdLst>
                <a:gd name="T0" fmla="*/ 1037 w 1037"/>
                <a:gd name="T1" fmla="*/ 488 h 783"/>
                <a:gd name="T2" fmla="*/ 0 w 1037"/>
                <a:gd name="T3" fmla="*/ 783 h 783"/>
                <a:gd name="T4" fmla="*/ 0 w 1037"/>
                <a:gd name="T5" fmla="*/ 294 h 783"/>
                <a:gd name="T6" fmla="*/ 1037 w 1037"/>
                <a:gd name="T7" fmla="*/ 0 h 783"/>
                <a:gd name="T8" fmla="*/ 1037 w 1037"/>
                <a:gd name="T9" fmla="*/ 488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7" h="783">
                  <a:moveTo>
                    <a:pt x="1037" y="488"/>
                  </a:moveTo>
                  <a:lnTo>
                    <a:pt x="0" y="783"/>
                  </a:lnTo>
                  <a:lnTo>
                    <a:pt x="0" y="294"/>
                  </a:lnTo>
                  <a:lnTo>
                    <a:pt x="1037" y="0"/>
                  </a:lnTo>
                  <a:lnTo>
                    <a:pt x="1037" y="488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BED16932-CAAC-4688-AB1B-2BC1ECA5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2156"/>
              <a:ext cx="2073" cy="595"/>
            </a:xfrm>
            <a:custGeom>
              <a:avLst/>
              <a:gdLst>
                <a:gd name="T0" fmla="*/ 2073 w 2073"/>
                <a:gd name="T1" fmla="*/ 301 h 595"/>
                <a:gd name="T2" fmla="*/ 1036 w 2073"/>
                <a:gd name="T3" fmla="*/ 595 h 595"/>
                <a:gd name="T4" fmla="*/ 0 w 2073"/>
                <a:gd name="T5" fmla="*/ 301 h 595"/>
                <a:gd name="T6" fmla="*/ 0 w 2073"/>
                <a:gd name="T7" fmla="*/ 295 h 595"/>
                <a:gd name="T8" fmla="*/ 1038 w 2073"/>
                <a:gd name="T9" fmla="*/ 0 h 595"/>
                <a:gd name="T10" fmla="*/ 2073 w 2073"/>
                <a:gd name="T11" fmla="*/ 295 h 595"/>
                <a:gd name="T12" fmla="*/ 2073 w 2073"/>
                <a:gd name="T13" fmla="*/ 30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3" h="595">
                  <a:moveTo>
                    <a:pt x="2073" y="301"/>
                  </a:moveTo>
                  <a:lnTo>
                    <a:pt x="1036" y="595"/>
                  </a:lnTo>
                  <a:lnTo>
                    <a:pt x="0" y="301"/>
                  </a:lnTo>
                  <a:lnTo>
                    <a:pt x="0" y="295"/>
                  </a:lnTo>
                  <a:lnTo>
                    <a:pt x="1038" y="0"/>
                  </a:lnTo>
                  <a:lnTo>
                    <a:pt x="2073" y="295"/>
                  </a:lnTo>
                  <a:lnTo>
                    <a:pt x="2073" y="3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5E4BDA6F-5682-43A4-BEA6-15B8CAB15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" y="2051"/>
              <a:ext cx="791" cy="598"/>
            </a:xfrm>
            <a:custGeom>
              <a:avLst/>
              <a:gdLst>
                <a:gd name="T0" fmla="*/ 791 w 791"/>
                <a:gd name="T1" fmla="*/ 598 h 598"/>
                <a:gd name="T2" fmla="*/ 0 w 791"/>
                <a:gd name="T3" fmla="*/ 373 h 598"/>
                <a:gd name="T4" fmla="*/ 0 w 791"/>
                <a:gd name="T5" fmla="*/ 0 h 598"/>
                <a:gd name="T6" fmla="*/ 791 w 791"/>
                <a:gd name="T7" fmla="*/ 224 h 598"/>
                <a:gd name="T8" fmla="*/ 791 w 791"/>
                <a:gd name="T9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1" h="598">
                  <a:moveTo>
                    <a:pt x="791" y="598"/>
                  </a:moveTo>
                  <a:lnTo>
                    <a:pt x="0" y="373"/>
                  </a:lnTo>
                  <a:lnTo>
                    <a:pt x="0" y="0"/>
                  </a:lnTo>
                  <a:lnTo>
                    <a:pt x="791" y="224"/>
                  </a:lnTo>
                  <a:lnTo>
                    <a:pt x="791" y="5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5" name="Freeform 23">
              <a:extLst>
                <a:ext uri="{FF2B5EF4-FFF2-40B4-BE49-F238E27FC236}">
                  <a16:creationId xmlns:a16="http://schemas.microsoft.com/office/drawing/2014/main" id="{04C46B30-7F31-427D-9C69-62A8A8E56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2051"/>
              <a:ext cx="792" cy="598"/>
            </a:xfrm>
            <a:custGeom>
              <a:avLst/>
              <a:gdLst>
                <a:gd name="T0" fmla="*/ 792 w 792"/>
                <a:gd name="T1" fmla="*/ 373 h 598"/>
                <a:gd name="T2" fmla="*/ 0 w 792"/>
                <a:gd name="T3" fmla="*/ 598 h 598"/>
                <a:gd name="T4" fmla="*/ 0 w 792"/>
                <a:gd name="T5" fmla="*/ 224 h 598"/>
                <a:gd name="T6" fmla="*/ 792 w 792"/>
                <a:gd name="T7" fmla="*/ 0 h 598"/>
                <a:gd name="T8" fmla="*/ 792 w 792"/>
                <a:gd name="T9" fmla="*/ 37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2" h="598">
                  <a:moveTo>
                    <a:pt x="792" y="373"/>
                  </a:moveTo>
                  <a:lnTo>
                    <a:pt x="0" y="598"/>
                  </a:lnTo>
                  <a:lnTo>
                    <a:pt x="0" y="224"/>
                  </a:lnTo>
                  <a:lnTo>
                    <a:pt x="792" y="0"/>
                  </a:lnTo>
                  <a:lnTo>
                    <a:pt x="792" y="373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id="{6ACCDD8B-40E2-46D8-B5DE-C46B759DD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" y="1821"/>
              <a:ext cx="1583" cy="454"/>
            </a:xfrm>
            <a:custGeom>
              <a:avLst/>
              <a:gdLst>
                <a:gd name="T0" fmla="*/ 1583 w 1583"/>
                <a:gd name="T1" fmla="*/ 230 h 454"/>
                <a:gd name="T2" fmla="*/ 791 w 1583"/>
                <a:gd name="T3" fmla="*/ 454 h 454"/>
                <a:gd name="T4" fmla="*/ 0 w 1583"/>
                <a:gd name="T5" fmla="*/ 230 h 454"/>
                <a:gd name="T6" fmla="*/ 0 w 1583"/>
                <a:gd name="T7" fmla="*/ 225 h 454"/>
                <a:gd name="T8" fmla="*/ 791 w 1583"/>
                <a:gd name="T9" fmla="*/ 0 h 454"/>
                <a:gd name="T10" fmla="*/ 1583 w 1583"/>
                <a:gd name="T11" fmla="*/ 225 h 454"/>
                <a:gd name="T12" fmla="*/ 1583 w 1583"/>
                <a:gd name="T13" fmla="*/ 23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3" h="454">
                  <a:moveTo>
                    <a:pt x="1583" y="230"/>
                  </a:moveTo>
                  <a:lnTo>
                    <a:pt x="791" y="454"/>
                  </a:lnTo>
                  <a:lnTo>
                    <a:pt x="0" y="230"/>
                  </a:lnTo>
                  <a:lnTo>
                    <a:pt x="0" y="225"/>
                  </a:lnTo>
                  <a:lnTo>
                    <a:pt x="791" y="0"/>
                  </a:lnTo>
                  <a:lnTo>
                    <a:pt x="1583" y="225"/>
                  </a:lnTo>
                  <a:lnTo>
                    <a:pt x="1583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7" name="Freeform 25">
              <a:extLst>
                <a:ext uri="{FF2B5EF4-FFF2-40B4-BE49-F238E27FC236}">
                  <a16:creationId xmlns:a16="http://schemas.microsoft.com/office/drawing/2014/main" id="{564204C0-2A40-4BD9-9DD2-58FAE9A8B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726"/>
              <a:ext cx="603" cy="455"/>
            </a:xfrm>
            <a:custGeom>
              <a:avLst/>
              <a:gdLst>
                <a:gd name="T0" fmla="*/ 603 w 603"/>
                <a:gd name="T1" fmla="*/ 455 h 455"/>
                <a:gd name="T2" fmla="*/ 0 w 603"/>
                <a:gd name="T3" fmla="*/ 284 h 455"/>
                <a:gd name="T4" fmla="*/ 0 w 603"/>
                <a:gd name="T5" fmla="*/ 0 h 455"/>
                <a:gd name="T6" fmla="*/ 603 w 603"/>
                <a:gd name="T7" fmla="*/ 171 h 455"/>
                <a:gd name="T8" fmla="*/ 603 w 603"/>
                <a:gd name="T9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455">
                  <a:moveTo>
                    <a:pt x="603" y="455"/>
                  </a:moveTo>
                  <a:lnTo>
                    <a:pt x="0" y="284"/>
                  </a:lnTo>
                  <a:lnTo>
                    <a:pt x="0" y="0"/>
                  </a:lnTo>
                  <a:lnTo>
                    <a:pt x="603" y="171"/>
                  </a:lnTo>
                  <a:lnTo>
                    <a:pt x="603" y="45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Freeform 26">
              <a:extLst>
                <a:ext uri="{FF2B5EF4-FFF2-40B4-BE49-F238E27FC236}">
                  <a16:creationId xmlns:a16="http://schemas.microsoft.com/office/drawing/2014/main" id="{7AD6AA5D-C89A-49AE-9882-695BECF79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726"/>
              <a:ext cx="603" cy="455"/>
            </a:xfrm>
            <a:custGeom>
              <a:avLst/>
              <a:gdLst>
                <a:gd name="T0" fmla="*/ 603 w 603"/>
                <a:gd name="T1" fmla="*/ 284 h 455"/>
                <a:gd name="T2" fmla="*/ 0 w 603"/>
                <a:gd name="T3" fmla="*/ 455 h 455"/>
                <a:gd name="T4" fmla="*/ 0 w 603"/>
                <a:gd name="T5" fmla="*/ 171 h 455"/>
                <a:gd name="T6" fmla="*/ 603 w 603"/>
                <a:gd name="T7" fmla="*/ 0 h 455"/>
                <a:gd name="T8" fmla="*/ 603 w 603"/>
                <a:gd name="T9" fmla="*/ 284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455">
                  <a:moveTo>
                    <a:pt x="603" y="284"/>
                  </a:moveTo>
                  <a:lnTo>
                    <a:pt x="0" y="455"/>
                  </a:lnTo>
                  <a:lnTo>
                    <a:pt x="0" y="171"/>
                  </a:lnTo>
                  <a:lnTo>
                    <a:pt x="603" y="0"/>
                  </a:lnTo>
                  <a:lnTo>
                    <a:pt x="603" y="2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758" name="Freeform 27">
              <a:extLst>
                <a:ext uri="{FF2B5EF4-FFF2-40B4-BE49-F238E27FC236}">
                  <a16:creationId xmlns:a16="http://schemas.microsoft.com/office/drawing/2014/main" id="{3B133766-EE62-49FC-8F30-F65C7780C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551"/>
              <a:ext cx="1205" cy="346"/>
            </a:xfrm>
            <a:custGeom>
              <a:avLst/>
              <a:gdLst>
                <a:gd name="T0" fmla="*/ 1205 w 1205"/>
                <a:gd name="T1" fmla="*/ 175 h 346"/>
                <a:gd name="T2" fmla="*/ 602 w 1205"/>
                <a:gd name="T3" fmla="*/ 346 h 346"/>
                <a:gd name="T4" fmla="*/ 0 w 1205"/>
                <a:gd name="T5" fmla="*/ 175 h 346"/>
                <a:gd name="T6" fmla="*/ 0 w 1205"/>
                <a:gd name="T7" fmla="*/ 171 h 346"/>
                <a:gd name="T8" fmla="*/ 603 w 1205"/>
                <a:gd name="T9" fmla="*/ 0 h 346"/>
                <a:gd name="T10" fmla="*/ 1205 w 1205"/>
                <a:gd name="T11" fmla="*/ 171 h 346"/>
                <a:gd name="T12" fmla="*/ 1205 w 1205"/>
                <a:gd name="T13" fmla="*/ 175 h 3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5" h="346">
                  <a:moveTo>
                    <a:pt x="1205" y="175"/>
                  </a:moveTo>
                  <a:lnTo>
                    <a:pt x="602" y="346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603" y="0"/>
                  </a:lnTo>
                  <a:lnTo>
                    <a:pt x="1205" y="171"/>
                  </a:lnTo>
                  <a:lnTo>
                    <a:pt x="1205" y="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7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Freeform 28">
              <a:extLst>
                <a:ext uri="{FF2B5EF4-FFF2-40B4-BE49-F238E27FC236}">
                  <a16:creationId xmlns:a16="http://schemas.microsoft.com/office/drawing/2014/main" id="{75E2276E-6CF2-4679-9AC7-ACFC935B6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1493"/>
              <a:ext cx="426" cy="321"/>
            </a:xfrm>
            <a:custGeom>
              <a:avLst/>
              <a:gdLst>
                <a:gd name="T0" fmla="*/ 426 w 426"/>
                <a:gd name="T1" fmla="*/ 321 h 321"/>
                <a:gd name="T2" fmla="*/ 0 w 426"/>
                <a:gd name="T3" fmla="*/ 201 h 321"/>
                <a:gd name="T4" fmla="*/ 0 w 426"/>
                <a:gd name="T5" fmla="*/ 0 h 321"/>
                <a:gd name="T6" fmla="*/ 426 w 426"/>
                <a:gd name="T7" fmla="*/ 121 h 321"/>
                <a:gd name="T8" fmla="*/ 426 w 426"/>
                <a:gd name="T9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21">
                  <a:moveTo>
                    <a:pt x="426" y="32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426" y="121"/>
                  </a:lnTo>
                  <a:lnTo>
                    <a:pt x="426" y="321"/>
                  </a:lnTo>
                  <a:close/>
                </a:path>
              </a:pathLst>
            </a:custGeom>
            <a:solidFill>
              <a:srgbClr val="FF610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Freeform 29">
              <a:extLst>
                <a:ext uri="{FF2B5EF4-FFF2-40B4-BE49-F238E27FC236}">
                  <a16:creationId xmlns:a16="http://schemas.microsoft.com/office/drawing/2014/main" id="{D19884FA-BA13-419D-9B65-A22A632EC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1493"/>
              <a:ext cx="425" cy="321"/>
            </a:xfrm>
            <a:custGeom>
              <a:avLst/>
              <a:gdLst>
                <a:gd name="T0" fmla="*/ 425 w 425"/>
                <a:gd name="T1" fmla="*/ 201 h 321"/>
                <a:gd name="T2" fmla="*/ 0 w 425"/>
                <a:gd name="T3" fmla="*/ 321 h 321"/>
                <a:gd name="T4" fmla="*/ 0 w 425"/>
                <a:gd name="T5" fmla="*/ 121 h 321"/>
                <a:gd name="T6" fmla="*/ 425 w 425"/>
                <a:gd name="T7" fmla="*/ 0 h 321"/>
                <a:gd name="T8" fmla="*/ 425 w 425"/>
                <a:gd name="T9" fmla="*/ 20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321">
                  <a:moveTo>
                    <a:pt x="425" y="201"/>
                  </a:moveTo>
                  <a:lnTo>
                    <a:pt x="0" y="321"/>
                  </a:lnTo>
                  <a:lnTo>
                    <a:pt x="0" y="121"/>
                  </a:lnTo>
                  <a:lnTo>
                    <a:pt x="425" y="0"/>
                  </a:lnTo>
                  <a:lnTo>
                    <a:pt x="425" y="201"/>
                  </a:lnTo>
                  <a:close/>
                </a:path>
              </a:pathLst>
            </a:custGeom>
            <a:solidFill>
              <a:srgbClr val="FF610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 Ligh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761" name="Freeform 30">
              <a:extLst>
                <a:ext uri="{FF2B5EF4-FFF2-40B4-BE49-F238E27FC236}">
                  <a16:creationId xmlns:a16="http://schemas.microsoft.com/office/drawing/2014/main" id="{5A8339C9-9405-4EC2-BCBB-55FE5A294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1370"/>
              <a:ext cx="851" cy="244"/>
            </a:xfrm>
            <a:custGeom>
              <a:avLst/>
              <a:gdLst>
                <a:gd name="T0" fmla="*/ 851 w 851"/>
                <a:gd name="T1" fmla="*/ 123 h 244"/>
                <a:gd name="T2" fmla="*/ 426 w 851"/>
                <a:gd name="T3" fmla="*/ 244 h 244"/>
                <a:gd name="T4" fmla="*/ 0 w 851"/>
                <a:gd name="T5" fmla="*/ 123 h 244"/>
                <a:gd name="T6" fmla="*/ 0 w 851"/>
                <a:gd name="T7" fmla="*/ 120 h 244"/>
                <a:gd name="T8" fmla="*/ 426 w 851"/>
                <a:gd name="T9" fmla="*/ 0 h 244"/>
                <a:gd name="T10" fmla="*/ 851 w 851"/>
                <a:gd name="T11" fmla="*/ 120 h 244"/>
                <a:gd name="T12" fmla="*/ 851 w 851"/>
                <a:gd name="T13" fmla="*/ 123 h 2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1" h="244">
                  <a:moveTo>
                    <a:pt x="851" y="123"/>
                  </a:moveTo>
                  <a:lnTo>
                    <a:pt x="426" y="244"/>
                  </a:lnTo>
                  <a:lnTo>
                    <a:pt x="0" y="123"/>
                  </a:lnTo>
                  <a:lnTo>
                    <a:pt x="0" y="120"/>
                  </a:lnTo>
                  <a:lnTo>
                    <a:pt x="426" y="0"/>
                  </a:lnTo>
                  <a:lnTo>
                    <a:pt x="851" y="120"/>
                  </a:lnTo>
                  <a:lnTo>
                    <a:pt x="851" y="123"/>
                  </a:lnTo>
                  <a:close/>
                </a:path>
              </a:pathLst>
            </a:custGeom>
            <a:solidFill>
              <a:srgbClr val="FF61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1827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 charset="0"/>
                <a:ea typeface="MS PGothic" panose="020B0600070205080204" pitchFamily="34" charset="-128"/>
                <a:cs typeface="+mn-cs"/>
              </a:endParaRPr>
            </a:p>
          </p:txBody>
        </p:sp>
      </p:grp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FF04A4B2-7A8D-422C-8811-BE19B269BD86}"/>
              </a:ext>
            </a:extLst>
          </p:cNvPr>
          <p:cNvCxnSpPr/>
          <p:nvPr/>
        </p:nvCxnSpPr>
        <p:spPr>
          <a:xfrm>
            <a:off x="7146925" y="4687342"/>
            <a:ext cx="9005888" cy="55721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B55A24E6-B81F-47B6-A4FE-DCA69866B977}"/>
              </a:ext>
            </a:extLst>
          </p:cNvPr>
          <p:cNvCxnSpPr/>
          <p:nvPr/>
        </p:nvCxnSpPr>
        <p:spPr>
          <a:xfrm flipV="1">
            <a:off x="7235825" y="6193880"/>
            <a:ext cx="8204200" cy="449262"/>
          </a:xfrm>
          <a:prstGeom prst="bentConnector3">
            <a:avLst>
              <a:gd name="adj1" fmla="val 52172"/>
            </a:avLst>
          </a:prstGeom>
          <a:ln>
            <a:solidFill>
              <a:schemeClr val="bg1">
                <a:lumMod val="65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3D957E0A-0404-476C-AF72-4B919F72CA37}"/>
              </a:ext>
            </a:extLst>
          </p:cNvPr>
          <p:cNvCxnSpPr/>
          <p:nvPr/>
        </p:nvCxnSpPr>
        <p:spPr>
          <a:xfrm flipV="1">
            <a:off x="7329488" y="7532142"/>
            <a:ext cx="7235825" cy="1122363"/>
          </a:xfrm>
          <a:prstGeom prst="bentConnector3">
            <a:avLst>
              <a:gd name="adj1" fmla="val 54619"/>
            </a:avLst>
          </a:prstGeom>
          <a:ln>
            <a:solidFill>
              <a:schemeClr val="bg1">
                <a:lumMod val="65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F344240B-172F-4783-9DC4-E9824DB728B7}"/>
              </a:ext>
            </a:extLst>
          </p:cNvPr>
          <p:cNvCxnSpPr/>
          <p:nvPr/>
        </p:nvCxnSpPr>
        <p:spPr>
          <a:xfrm flipV="1">
            <a:off x="7169150" y="9211717"/>
            <a:ext cx="6421438" cy="1408113"/>
          </a:xfrm>
          <a:prstGeom prst="bentConnector3">
            <a:avLst>
              <a:gd name="adj1" fmla="val 63184"/>
            </a:avLst>
          </a:prstGeom>
          <a:ln>
            <a:solidFill>
              <a:schemeClr val="bg1">
                <a:lumMod val="65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2" name="TextBox 42">
            <a:extLst>
              <a:ext uri="{FF2B5EF4-FFF2-40B4-BE49-F238E27FC236}">
                <a16:creationId xmlns:a16="http://schemas.microsoft.com/office/drawing/2014/main" id="{05049F70-9D68-4BB8-9A45-DC666D495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528638"/>
            <a:ext cx="130084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Poppins" pitchFamily="2" charset="77"/>
                <a:ea typeface="+mn-ea"/>
              </a:rPr>
              <a:t>Work Done: Protecting our Digital Space</a:t>
            </a:r>
            <a:endParaRPr lang="id-ID" altLang="en-US" sz="6000" b="1" dirty="0">
              <a:solidFill>
                <a:srgbClr val="002060"/>
              </a:solidFill>
              <a:latin typeface="Poppins" pitchFamily="2" charset="77"/>
              <a:ea typeface="+mn-ea"/>
            </a:endParaRPr>
          </a:p>
        </p:txBody>
      </p: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C3FDC8-10E5-B485-BF0E-3B3E9AE47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"/>
            <a:ext cx="18168967" cy="1371242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FC3BD-160F-A828-A396-0E86B10E8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A3883E-E6D1-EE84-637A-3B02A359BEDC}"/>
              </a:ext>
            </a:extLst>
          </p:cNvPr>
          <p:cNvCxnSpPr>
            <a:cxnSpLocks/>
          </p:cNvCxnSpPr>
          <p:nvPr/>
        </p:nvCxnSpPr>
        <p:spPr>
          <a:xfrm>
            <a:off x="914162" y="10712702"/>
            <a:ext cx="1368340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78BE6AF-2872-E29F-6974-BC0F587E0B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161" y="8422335"/>
            <a:ext cx="20994117" cy="1661957"/>
          </a:xfrm>
        </p:spPr>
        <p:txBody>
          <a:bodyPr/>
          <a:lstStyle/>
          <a:p>
            <a:pPr marL="0" indent="0">
              <a:buNone/>
            </a:pPr>
            <a:r>
              <a:rPr lang="en-US" sz="12000" dirty="0"/>
              <a:t>Building Trust &amp; Resilience</a:t>
            </a:r>
          </a:p>
        </p:txBody>
      </p:sp>
    </p:spTree>
    <p:extLst>
      <p:ext uri="{BB962C8B-B14F-4D97-AF65-F5344CB8AC3E}">
        <p14:creationId xmlns:p14="http://schemas.microsoft.com/office/powerpoint/2010/main" val="17206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73D9AD-5E5C-744C-8A83-4FBCB28693CA}"/>
              </a:ext>
            </a:extLst>
          </p:cNvPr>
          <p:cNvSpPr txBox="1"/>
          <p:nvPr/>
        </p:nvSpPr>
        <p:spPr>
          <a:xfrm>
            <a:off x="366610" y="896506"/>
            <a:ext cx="21786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Building Trust &amp; Resilience: Leveraging Technology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BEA69-01FF-8F41-B4C6-B02A6638C57B}"/>
              </a:ext>
            </a:extLst>
          </p:cNvPr>
          <p:cNvSpPr/>
          <p:nvPr/>
        </p:nvSpPr>
        <p:spPr>
          <a:xfrm>
            <a:off x="11259897" y="3455132"/>
            <a:ext cx="1664676" cy="166467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FF0AE-DE26-D441-BFF6-6C97A9ECFE93}"/>
              </a:ext>
            </a:extLst>
          </p:cNvPr>
          <p:cNvSpPr/>
          <p:nvPr/>
        </p:nvSpPr>
        <p:spPr>
          <a:xfrm>
            <a:off x="11259897" y="5873262"/>
            <a:ext cx="1664676" cy="166467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5A1607-A816-C64F-949A-31625CFBDB14}"/>
              </a:ext>
            </a:extLst>
          </p:cNvPr>
          <p:cNvSpPr/>
          <p:nvPr/>
        </p:nvSpPr>
        <p:spPr>
          <a:xfrm>
            <a:off x="11259897" y="8291392"/>
            <a:ext cx="1664676" cy="166467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6B7D19-8B58-9F46-8E79-79381D84470A}"/>
              </a:ext>
            </a:extLst>
          </p:cNvPr>
          <p:cNvSpPr/>
          <p:nvPr/>
        </p:nvSpPr>
        <p:spPr>
          <a:xfrm>
            <a:off x="11259897" y="10709522"/>
            <a:ext cx="1664676" cy="166467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DB13B8-E002-334D-A019-EEB03FEA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6490" y="6266043"/>
            <a:ext cx="831490" cy="879113"/>
          </a:xfrm>
          <a:custGeom>
            <a:avLst/>
            <a:gdLst>
              <a:gd name="connsiteX0" fmla="*/ 6122 w 831490"/>
              <a:gd name="connsiteY0" fmla="*/ 782638 h 879113"/>
              <a:gd name="connsiteX1" fmla="*/ 53653 w 831490"/>
              <a:gd name="connsiteY1" fmla="*/ 809439 h 879113"/>
              <a:gd name="connsiteX2" fmla="*/ 182563 w 831490"/>
              <a:gd name="connsiteY2" fmla="*/ 828996 h 879113"/>
              <a:gd name="connsiteX3" fmla="*/ 311113 w 831490"/>
              <a:gd name="connsiteY3" fmla="*/ 809439 h 879113"/>
              <a:gd name="connsiteX4" fmla="*/ 358644 w 831490"/>
              <a:gd name="connsiteY4" fmla="*/ 782638 h 879113"/>
              <a:gd name="connsiteX5" fmla="*/ 364765 w 831490"/>
              <a:gd name="connsiteY5" fmla="*/ 803282 h 879113"/>
              <a:gd name="connsiteX6" fmla="*/ 306071 w 831490"/>
              <a:gd name="connsiteY6" fmla="*/ 859418 h 879113"/>
              <a:gd name="connsiteX7" fmla="*/ 182563 w 831490"/>
              <a:gd name="connsiteY7" fmla="*/ 877526 h 879113"/>
              <a:gd name="connsiteX8" fmla="*/ 58694 w 831490"/>
              <a:gd name="connsiteY8" fmla="*/ 859418 h 879113"/>
              <a:gd name="connsiteX9" fmla="*/ 0 w 831490"/>
              <a:gd name="connsiteY9" fmla="*/ 803282 h 879113"/>
              <a:gd name="connsiteX10" fmla="*/ 6122 w 831490"/>
              <a:gd name="connsiteY10" fmla="*/ 782638 h 879113"/>
              <a:gd name="connsiteX11" fmla="*/ 396133 w 831490"/>
              <a:gd name="connsiteY11" fmla="*/ 763588 h 879113"/>
              <a:gd name="connsiteX12" fmla="*/ 453701 w 831490"/>
              <a:gd name="connsiteY12" fmla="*/ 796543 h 879113"/>
              <a:gd name="connsiteX13" fmla="*/ 609854 w 831490"/>
              <a:gd name="connsiteY13" fmla="*/ 819721 h 879113"/>
              <a:gd name="connsiteX14" fmla="*/ 766007 w 831490"/>
              <a:gd name="connsiteY14" fmla="*/ 796543 h 879113"/>
              <a:gd name="connsiteX15" fmla="*/ 823935 w 831490"/>
              <a:gd name="connsiteY15" fmla="*/ 763588 h 879113"/>
              <a:gd name="connsiteX16" fmla="*/ 831490 w 831490"/>
              <a:gd name="connsiteY16" fmla="*/ 788576 h 879113"/>
              <a:gd name="connsiteX17" fmla="*/ 759890 w 831490"/>
              <a:gd name="connsiteY17" fmla="*/ 857022 h 879113"/>
              <a:gd name="connsiteX18" fmla="*/ 609854 w 831490"/>
              <a:gd name="connsiteY18" fmla="*/ 879113 h 879113"/>
              <a:gd name="connsiteX19" fmla="*/ 459818 w 831490"/>
              <a:gd name="connsiteY19" fmla="*/ 857022 h 879113"/>
              <a:gd name="connsiteX20" fmla="*/ 388937 w 831490"/>
              <a:gd name="connsiteY20" fmla="*/ 788576 h 879113"/>
              <a:gd name="connsiteX21" fmla="*/ 396133 w 831490"/>
              <a:gd name="connsiteY21" fmla="*/ 763588 h 879113"/>
              <a:gd name="connsiteX22" fmla="*/ 6122 w 831490"/>
              <a:gd name="connsiteY22" fmla="*/ 719138 h 879113"/>
              <a:gd name="connsiteX23" fmla="*/ 53653 w 831490"/>
              <a:gd name="connsiteY23" fmla="*/ 746300 h 879113"/>
              <a:gd name="connsiteX24" fmla="*/ 182563 w 831490"/>
              <a:gd name="connsiteY24" fmla="*/ 765495 h 879113"/>
              <a:gd name="connsiteX25" fmla="*/ 311113 w 831490"/>
              <a:gd name="connsiteY25" fmla="*/ 746300 h 879113"/>
              <a:gd name="connsiteX26" fmla="*/ 358644 w 831490"/>
              <a:gd name="connsiteY26" fmla="*/ 719138 h 879113"/>
              <a:gd name="connsiteX27" fmla="*/ 364765 w 831490"/>
              <a:gd name="connsiteY27" fmla="*/ 739781 h 879113"/>
              <a:gd name="connsiteX28" fmla="*/ 306071 w 831490"/>
              <a:gd name="connsiteY28" fmla="*/ 795918 h 879113"/>
              <a:gd name="connsiteX29" fmla="*/ 182563 w 831490"/>
              <a:gd name="connsiteY29" fmla="*/ 814026 h 879113"/>
              <a:gd name="connsiteX30" fmla="*/ 58694 w 831490"/>
              <a:gd name="connsiteY30" fmla="*/ 795918 h 879113"/>
              <a:gd name="connsiteX31" fmla="*/ 0 w 831490"/>
              <a:gd name="connsiteY31" fmla="*/ 739781 h 879113"/>
              <a:gd name="connsiteX32" fmla="*/ 6122 w 831490"/>
              <a:gd name="connsiteY32" fmla="*/ 719138 h 879113"/>
              <a:gd name="connsiteX33" fmla="*/ 396133 w 831490"/>
              <a:gd name="connsiteY33" fmla="*/ 685800 h 879113"/>
              <a:gd name="connsiteX34" fmla="*/ 453701 w 831490"/>
              <a:gd name="connsiteY34" fmla="*/ 718393 h 879113"/>
              <a:gd name="connsiteX35" fmla="*/ 609854 w 831490"/>
              <a:gd name="connsiteY35" fmla="*/ 741933 h 879113"/>
              <a:gd name="connsiteX36" fmla="*/ 766007 w 831490"/>
              <a:gd name="connsiteY36" fmla="*/ 718393 h 879113"/>
              <a:gd name="connsiteX37" fmla="*/ 823935 w 831490"/>
              <a:gd name="connsiteY37" fmla="*/ 685800 h 879113"/>
              <a:gd name="connsiteX38" fmla="*/ 831490 w 831490"/>
              <a:gd name="connsiteY38" fmla="*/ 710788 h 879113"/>
              <a:gd name="connsiteX39" fmla="*/ 759890 w 831490"/>
              <a:gd name="connsiteY39" fmla="*/ 778872 h 879113"/>
              <a:gd name="connsiteX40" fmla="*/ 609854 w 831490"/>
              <a:gd name="connsiteY40" fmla="*/ 801326 h 879113"/>
              <a:gd name="connsiteX41" fmla="*/ 459818 w 831490"/>
              <a:gd name="connsiteY41" fmla="*/ 778872 h 879113"/>
              <a:gd name="connsiteX42" fmla="*/ 388937 w 831490"/>
              <a:gd name="connsiteY42" fmla="*/ 710788 h 879113"/>
              <a:gd name="connsiteX43" fmla="*/ 396133 w 831490"/>
              <a:gd name="connsiteY43" fmla="*/ 685800 h 879113"/>
              <a:gd name="connsiteX44" fmla="*/ 6122 w 831490"/>
              <a:gd name="connsiteY44" fmla="*/ 655638 h 879113"/>
              <a:gd name="connsiteX45" fmla="*/ 53653 w 831490"/>
              <a:gd name="connsiteY45" fmla="*/ 682698 h 879113"/>
              <a:gd name="connsiteX46" fmla="*/ 182563 w 831490"/>
              <a:gd name="connsiteY46" fmla="*/ 701820 h 879113"/>
              <a:gd name="connsiteX47" fmla="*/ 311113 w 831490"/>
              <a:gd name="connsiteY47" fmla="*/ 682698 h 879113"/>
              <a:gd name="connsiteX48" fmla="*/ 358644 w 831490"/>
              <a:gd name="connsiteY48" fmla="*/ 655638 h 879113"/>
              <a:gd name="connsiteX49" fmla="*/ 364765 w 831490"/>
              <a:gd name="connsiteY49" fmla="*/ 676203 h 879113"/>
              <a:gd name="connsiteX50" fmla="*/ 306071 w 831490"/>
              <a:gd name="connsiteY50" fmla="*/ 732127 h 879113"/>
              <a:gd name="connsiteX51" fmla="*/ 182563 w 831490"/>
              <a:gd name="connsiteY51" fmla="*/ 750527 h 879113"/>
              <a:gd name="connsiteX52" fmla="*/ 58694 w 831490"/>
              <a:gd name="connsiteY52" fmla="*/ 732127 h 879113"/>
              <a:gd name="connsiteX53" fmla="*/ 0 w 831490"/>
              <a:gd name="connsiteY53" fmla="*/ 676203 h 879113"/>
              <a:gd name="connsiteX54" fmla="*/ 6122 w 831490"/>
              <a:gd name="connsiteY54" fmla="*/ 655638 h 879113"/>
              <a:gd name="connsiteX55" fmla="*/ 396133 w 831490"/>
              <a:gd name="connsiteY55" fmla="*/ 608013 h 879113"/>
              <a:gd name="connsiteX56" fmla="*/ 453701 w 831490"/>
              <a:gd name="connsiteY56" fmla="*/ 640968 h 879113"/>
              <a:gd name="connsiteX57" fmla="*/ 609854 w 831490"/>
              <a:gd name="connsiteY57" fmla="*/ 664146 h 879113"/>
              <a:gd name="connsiteX58" fmla="*/ 766007 w 831490"/>
              <a:gd name="connsiteY58" fmla="*/ 640968 h 879113"/>
              <a:gd name="connsiteX59" fmla="*/ 823935 w 831490"/>
              <a:gd name="connsiteY59" fmla="*/ 608013 h 879113"/>
              <a:gd name="connsiteX60" fmla="*/ 831490 w 831490"/>
              <a:gd name="connsiteY60" fmla="*/ 633001 h 879113"/>
              <a:gd name="connsiteX61" fmla="*/ 759890 w 831490"/>
              <a:gd name="connsiteY61" fmla="*/ 701085 h 879113"/>
              <a:gd name="connsiteX62" fmla="*/ 609854 w 831490"/>
              <a:gd name="connsiteY62" fmla="*/ 723538 h 879113"/>
              <a:gd name="connsiteX63" fmla="*/ 459818 w 831490"/>
              <a:gd name="connsiteY63" fmla="*/ 701085 h 879113"/>
              <a:gd name="connsiteX64" fmla="*/ 388937 w 831490"/>
              <a:gd name="connsiteY64" fmla="*/ 633001 h 879113"/>
              <a:gd name="connsiteX65" fmla="*/ 396133 w 831490"/>
              <a:gd name="connsiteY65" fmla="*/ 608013 h 879113"/>
              <a:gd name="connsiteX66" fmla="*/ 6122 w 831490"/>
              <a:gd name="connsiteY66" fmla="*/ 592138 h 879113"/>
              <a:gd name="connsiteX67" fmla="*/ 53653 w 831490"/>
              <a:gd name="connsiteY67" fmla="*/ 619198 h 879113"/>
              <a:gd name="connsiteX68" fmla="*/ 182563 w 831490"/>
              <a:gd name="connsiteY68" fmla="*/ 638320 h 879113"/>
              <a:gd name="connsiteX69" fmla="*/ 311113 w 831490"/>
              <a:gd name="connsiteY69" fmla="*/ 619198 h 879113"/>
              <a:gd name="connsiteX70" fmla="*/ 358644 w 831490"/>
              <a:gd name="connsiteY70" fmla="*/ 592138 h 879113"/>
              <a:gd name="connsiteX71" fmla="*/ 364765 w 831490"/>
              <a:gd name="connsiteY71" fmla="*/ 612703 h 879113"/>
              <a:gd name="connsiteX72" fmla="*/ 306071 w 831490"/>
              <a:gd name="connsiteY72" fmla="*/ 668627 h 879113"/>
              <a:gd name="connsiteX73" fmla="*/ 182563 w 831490"/>
              <a:gd name="connsiteY73" fmla="*/ 687027 h 879113"/>
              <a:gd name="connsiteX74" fmla="*/ 58694 w 831490"/>
              <a:gd name="connsiteY74" fmla="*/ 668627 h 879113"/>
              <a:gd name="connsiteX75" fmla="*/ 0 w 831490"/>
              <a:gd name="connsiteY75" fmla="*/ 612703 h 879113"/>
              <a:gd name="connsiteX76" fmla="*/ 6122 w 831490"/>
              <a:gd name="connsiteY76" fmla="*/ 592138 h 879113"/>
              <a:gd name="connsiteX77" fmla="*/ 396133 w 831490"/>
              <a:gd name="connsiteY77" fmla="*/ 530225 h 879113"/>
              <a:gd name="connsiteX78" fmla="*/ 453701 w 831490"/>
              <a:gd name="connsiteY78" fmla="*/ 562717 h 879113"/>
              <a:gd name="connsiteX79" fmla="*/ 609854 w 831490"/>
              <a:gd name="connsiteY79" fmla="*/ 586183 h 879113"/>
              <a:gd name="connsiteX80" fmla="*/ 766007 w 831490"/>
              <a:gd name="connsiteY80" fmla="*/ 562717 h 879113"/>
              <a:gd name="connsiteX81" fmla="*/ 823935 w 831490"/>
              <a:gd name="connsiteY81" fmla="*/ 530225 h 879113"/>
              <a:gd name="connsiteX82" fmla="*/ 831490 w 831490"/>
              <a:gd name="connsiteY82" fmla="*/ 555135 h 879113"/>
              <a:gd name="connsiteX83" fmla="*/ 759890 w 831490"/>
              <a:gd name="connsiteY83" fmla="*/ 623007 h 879113"/>
              <a:gd name="connsiteX84" fmla="*/ 609854 w 831490"/>
              <a:gd name="connsiteY84" fmla="*/ 645752 h 879113"/>
              <a:gd name="connsiteX85" fmla="*/ 459818 w 831490"/>
              <a:gd name="connsiteY85" fmla="*/ 623007 h 879113"/>
              <a:gd name="connsiteX86" fmla="*/ 388937 w 831490"/>
              <a:gd name="connsiteY86" fmla="*/ 555135 h 879113"/>
              <a:gd name="connsiteX87" fmla="*/ 396133 w 831490"/>
              <a:gd name="connsiteY87" fmla="*/ 530225 h 879113"/>
              <a:gd name="connsiteX88" fmla="*/ 6122 w 831490"/>
              <a:gd name="connsiteY88" fmla="*/ 528638 h 879113"/>
              <a:gd name="connsiteX89" fmla="*/ 53653 w 831490"/>
              <a:gd name="connsiteY89" fmla="*/ 555438 h 879113"/>
              <a:gd name="connsiteX90" fmla="*/ 182563 w 831490"/>
              <a:gd name="connsiteY90" fmla="*/ 574995 h 879113"/>
              <a:gd name="connsiteX91" fmla="*/ 311113 w 831490"/>
              <a:gd name="connsiteY91" fmla="*/ 555438 h 879113"/>
              <a:gd name="connsiteX92" fmla="*/ 358644 w 831490"/>
              <a:gd name="connsiteY92" fmla="*/ 528638 h 879113"/>
              <a:gd name="connsiteX93" fmla="*/ 364765 w 831490"/>
              <a:gd name="connsiteY93" fmla="*/ 549281 h 879113"/>
              <a:gd name="connsiteX94" fmla="*/ 306071 w 831490"/>
              <a:gd name="connsiteY94" fmla="*/ 605417 h 879113"/>
              <a:gd name="connsiteX95" fmla="*/ 182563 w 831490"/>
              <a:gd name="connsiteY95" fmla="*/ 623526 h 879113"/>
              <a:gd name="connsiteX96" fmla="*/ 58694 w 831490"/>
              <a:gd name="connsiteY96" fmla="*/ 605417 h 879113"/>
              <a:gd name="connsiteX97" fmla="*/ 0 w 831490"/>
              <a:gd name="connsiteY97" fmla="*/ 549281 h 879113"/>
              <a:gd name="connsiteX98" fmla="*/ 6122 w 831490"/>
              <a:gd name="connsiteY98" fmla="*/ 528638 h 879113"/>
              <a:gd name="connsiteX99" fmla="*/ 6122 w 831490"/>
              <a:gd name="connsiteY99" fmla="*/ 465138 h 879113"/>
              <a:gd name="connsiteX100" fmla="*/ 53653 w 831490"/>
              <a:gd name="connsiteY100" fmla="*/ 492300 h 879113"/>
              <a:gd name="connsiteX101" fmla="*/ 182563 w 831490"/>
              <a:gd name="connsiteY101" fmla="*/ 511495 h 879113"/>
              <a:gd name="connsiteX102" fmla="*/ 311113 w 831490"/>
              <a:gd name="connsiteY102" fmla="*/ 492300 h 879113"/>
              <a:gd name="connsiteX103" fmla="*/ 358644 w 831490"/>
              <a:gd name="connsiteY103" fmla="*/ 465138 h 879113"/>
              <a:gd name="connsiteX104" fmla="*/ 364765 w 831490"/>
              <a:gd name="connsiteY104" fmla="*/ 485781 h 879113"/>
              <a:gd name="connsiteX105" fmla="*/ 306071 w 831490"/>
              <a:gd name="connsiteY105" fmla="*/ 541917 h 879113"/>
              <a:gd name="connsiteX106" fmla="*/ 182563 w 831490"/>
              <a:gd name="connsiteY106" fmla="*/ 560026 h 879113"/>
              <a:gd name="connsiteX107" fmla="*/ 58694 w 831490"/>
              <a:gd name="connsiteY107" fmla="*/ 541917 h 879113"/>
              <a:gd name="connsiteX108" fmla="*/ 0 w 831490"/>
              <a:gd name="connsiteY108" fmla="*/ 485781 h 879113"/>
              <a:gd name="connsiteX109" fmla="*/ 6122 w 831490"/>
              <a:gd name="connsiteY109" fmla="*/ 465138 h 879113"/>
              <a:gd name="connsiteX110" fmla="*/ 396133 w 831490"/>
              <a:gd name="connsiteY110" fmla="*/ 454025 h 879113"/>
              <a:gd name="connsiteX111" fmla="*/ 453701 w 831490"/>
              <a:gd name="connsiteY111" fmla="*/ 486256 h 879113"/>
              <a:gd name="connsiteX112" fmla="*/ 609854 w 831490"/>
              <a:gd name="connsiteY112" fmla="*/ 510158 h 879113"/>
              <a:gd name="connsiteX113" fmla="*/ 766007 w 831490"/>
              <a:gd name="connsiteY113" fmla="*/ 486256 h 879113"/>
              <a:gd name="connsiteX114" fmla="*/ 823935 w 831490"/>
              <a:gd name="connsiteY114" fmla="*/ 454025 h 879113"/>
              <a:gd name="connsiteX115" fmla="*/ 831490 w 831490"/>
              <a:gd name="connsiteY115" fmla="*/ 478651 h 879113"/>
              <a:gd name="connsiteX116" fmla="*/ 759890 w 831490"/>
              <a:gd name="connsiteY116" fmla="*/ 547097 h 879113"/>
              <a:gd name="connsiteX117" fmla="*/ 609854 w 831490"/>
              <a:gd name="connsiteY117" fmla="*/ 569551 h 879113"/>
              <a:gd name="connsiteX118" fmla="*/ 459818 w 831490"/>
              <a:gd name="connsiteY118" fmla="*/ 547097 h 879113"/>
              <a:gd name="connsiteX119" fmla="*/ 388937 w 831490"/>
              <a:gd name="connsiteY119" fmla="*/ 478651 h 879113"/>
              <a:gd name="connsiteX120" fmla="*/ 396133 w 831490"/>
              <a:gd name="connsiteY120" fmla="*/ 454025 h 879113"/>
              <a:gd name="connsiteX121" fmla="*/ 396133 w 831490"/>
              <a:gd name="connsiteY121" fmla="*/ 376238 h 879113"/>
              <a:gd name="connsiteX122" fmla="*/ 453701 w 831490"/>
              <a:gd name="connsiteY122" fmla="*/ 408486 h 879113"/>
              <a:gd name="connsiteX123" fmla="*/ 609854 w 831490"/>
              <a:gd name="connsiteY123" fmla="*/ 431775 h 879113"/>
              <a:gd name="connsiteX124" fmla="*/ 766007 w 831490"/>
              <a:gd name="connsiteY124" fmla="*/ 408486 h 879113"/>
              <a:gd name="connsiteX125" fmla="*/ 823935 w 831490"/>
              <a:gd name="connsiteY125" fmla="*/ 376238 h 879113"/>
              <a:gd name="connsiteX126" fmla="*/ 831490 w 831490"/>
              <a:gd name="connsiteY126" fmla="*/ 400961 h 879113"/>
              <a:gd name="connsiteX127" fmla="*/ 759890 w 831490"/>
              <a:gd name="connsiteY127" fmla="*/ 467965 h 879113"/>
              <a:gd name="connsiteX128" fmla="*/ 609854 w 831490"/>
              <a:gd name="connsiteY128" fmla="*/ 490180 h 879113"/>
              <a:gd name="connsiteX129" fmla="*/ 459818 w 831490"/>
              <a:gd name="connsiteY129" fmla="*/ 467965 h 879113"/>
              <a:gd name="connsiteX130" fmla="*/ 388937 w 831490"/>
              <a:gd name="connsiteY130" fmla="*/ 400961 h 879113"/>
              <a:gd name="connsiteX131" fmla="*/ 396133 w 831490"/>
              <a:gd name="connsiteY131" fmla="*/ 376238 h 879113"/>
              <a:gd name="connsiteX132" fmla="*/ 182563 w 831490"/>
              <a:gd name="connsiteY132" fmla="*/ 347663 h 879113"/>
              <a:gd name="connsiteX133" fmla="*/ 306071 w 831490"/>
              <a:gd name="connsiteY133" fmla="*/ 365938 h 879113"/>
              <a:gd name="connsiteX134" fmla="*/ 364765 w 831490"/>
              <a:gd name="connsiteY134" fmla="*/ 421481 h 879113"/>
              <a:gd name="connsiteX135" fmla="*/ 306071 w 831490"/>
              <a:gd name="connsiteY135" fmla="*/ 476666 h 879113"/>
              <a:gd name="connsiteX136" fmla="*/ 182563 w 831490"/>
              <a:gd name="connsiteY136" fmla="*/ 494942 h 879113"/>
              <a:gd name="connsiteX137" fmla="*/ 58694 w 831490"/>
              <a:gd name="connsiteY137" fmla="*/ 476666 h 879113"/>
              <a:gd name="connsiteX138" fmla="*/ 0 w 831490"/>
              <a:gd name="connsiteY138" fmla="*/ 421481 h 879113"/>
              <a:gd name="connsiteX139" fmla="*/ 58694 w 831490"/>
              <a:gd name="connsiteY139" fmla="*/ 365938 h 879113"/>
              <a:gd name="connsiteX140" fmla="*/ 182563 w 831490"/>
              <a:gd name="connsiteY140" fmla="*/ 347663 h 879113"/>
              <a:gd name="connsiteX141" fmla="*/ 609854 w 831490"/>
              <a:gd name="connsiteY141" fmla="*/ 234950 h 879113"/>
              <a:gd name="connsiteX142" fmla="*/ 759890 w 831490"/>
              <a:gd name="connsiteY142" fmla="*/ 256985 h 879113"/>
              <a:gd name="connsiteX143" fmla="*/ 831490 w 831490"/>
              <a:gd name="connsiteY143" fmla="*/ 325257 h 879113"/>
              <a:gd name="connsiteX144" fmla="*/ 759890 w 831490"/>
              <a:gd name="connsiteY144" fmla="*/ 393168 h 879113"/>
              <a:gd name="connsiteX145" fmla="*/ 609854 w 831490"/>
              <a:gd name="connsiteY145" fmla="*/ 415564 h 879113"/>
              <a:gd name="connsiteX146" fmla="*/ 459818 w 831490"/>
              <a:gd name="connsiteY146" fmla="*/ 393168 h 879113"/>
              <a:gd name="connsiteX147" fmla="*/ 388937 w 831490"/>
              <a:gd name="connsiteY147" fmla="*/ 325257 h 879113"/>
              <a:gd name="connsiteX148" fmla="*/ 459818 w 831490"/>
              <a:gd name="connsiteY148" fmla="*/ 256985 h 879113"/>
              <a:gd name="connsiteX149" fmla="*/ 609854 w 831490"/>
              <a:gd name="connsiteY149" fmla="*/ 234950 h 879113"/>
              <a:gd name="connsiteX150" fmla="*/ 337727 w 831490"/>
              <a:gd name="connsiteY150" fmla="*/ 161091 h 879113"/>
              <a:gd name="connsiteX151" fmla="*/ 349608 w 831490"/>
              <a:gd name="connsiteY151" fmla="*/ 167923 h 879113"/>
              <a:gd name="connsiteX152" fmla="*/ 353208 w 831490"/>
              <a:gd name="connsiteY152" fmla="*/ 178351 h 879113"/>
              <a:gd name="connsiteX153" fmla="*/ 348888 w 831490"/>
              <a:gd name="connsiteY153" fmla="*/ 190576 h 879113"/>
              <a:gd name="connsiteX154" fmla="*/ 337727 w 831490"/>
              <a:gd name="connsiteY154" fmla="*/ 196689 h 879113"/>
              <a:gd name="connsiteX155" fmla="*/ 324407 w 831490"/>
              <a:gd name="connsiteY155" fmla="*/ 99243 h 879113"/>
              <a:gd name="connsiteX156" fmla="*/ 324407 w 831490"/>
              <a:gd name="connsiteY156" fmla="*/ 130886 h 879113"/>
              <a:gd name="connsiteX157" fmla="*/ 315407 w 831490"/>
              <a:gd name="connsiteY157" fmla="*/ 124054 h 879113"/>
              <a:gd name="connsiteX158" fmla="*/ 312527 w 831490"/>
              <a:gd name="connsiteY158" fmla="*/ 115425 h 879113"/>
              <a:gd name="connsiteX159" fmla="*/ 315767 w 831490"/>
              <a:gd name="connsiteY159" fmla="*/ 105356 h 879113"/>
              <a:gd name="connsiteX160" fmla="*/ 324407 w 831490"/>
              <a:gd name="connsiteY160" fmla="*/ 99243 h 879113"/>
              <a:gd name="connsiteX161" fmla="*/ 324407 w 831490"/>
              <a:gd name="connsiteY161" fmla="*/ 70118 h 879113"/>
              <a:gd name="connsiteX162" fmla="*/ 324407 w 831490"/>
              <a:gd name="connsiteY162" fmla="*/ 79107 h 879113"/>
              <a:gd name="connsiteX163" fmla="*/ 299206 w 831490"/>
              <a:gd name="connsiteY163" fmla="*/ 90973 h 879113"/>
              <a:gd name="connsiteX164" fmla="*/ 289486 w 831490"/>
              <a:gd name="connsiteY164" fmla="*/ 116503 h 879113"/>
              <a:gd name="connsiteX165" fmla="*/ 298126 w 831490"/>
              <a:gd name="connsiteY165" fmla="*/ 141314 h 879113"/>
              <a:gd name="connsiteX166" fmla="*/ 324407 w 831490"/>
              <a:gd name="connsiteY166" fmla="*/ 157136 h 879113"/>
              <a:gd name="connsiteX167" fmla="*/ 324407 w 831490"/>
              <a:gd name="connsiteY167" fmla="*/ 195610 h 879113"/>
              <a:gd name="connsiteX168" fmla="*/ 315407 w 831490"/>
              <a:gd name="connsiteY168" fmla="*/ 188059 h 879113"/>
              <a:gd name="connsiteX169" fmla="*/ 310007 w 831490"/>
              <a:gd name="connsiteY169" fmla="*/ 175115 h 879113"/>
              <a:gd name="connsiteX170" fmla="*/ 285886 w 831490"/>
              <a:gd name="connsiteY170" fmla="*/ 177991 h 879113"/>
              <a:gd name="connsiteX171" fmla="*/ 298846 w 831490"/>
              <a:gd name="connsiteY171" fmla="*/ 205679 h 879113"/>
              <a:gd name="connsiteX172" fmla="*/ 324407 w 831490"/>
              <a:gd name="connsiteY172" fmla="*/ 217545 h 879113"/>
              <a:gd name="connsiteX173" fmla="*/ 324407 w 831490"/>
              <a:gd name="connsiteY173" fmla="*/ 234085 h 879113"/>
              <a:gd name="connsiteX174" fmla="*/ 337727 w 831490"/>
              <a:gd name="connsiteY174" fmla="*/ 234085 h 879113"/>
              <a:gd name="connsiteX175" fmla="*/ 337727 w 831490"/>
              <a:gd name="connsiteY175" fmla="*/ 217185 h 879113"/>
              <a:gd name="connsiteX176" fmla="*/ 365808 w 831490"/>
              <a:gd name="connsiteY176" fmla="*/ 203162 h 879113"/>
              <a:gd name="connsiteX177" fmla="*/ 375889 w 831490"/>
              <a:gd name="connsiteY177" fmla="*/ 175115 h 879113"/>
              <a:gd name="connsiteX178" fmla="*/ 367968 w 831490"/>
              <a:gd name="connsiteY178" fmla="*/ 150663 h 879113"/>
              <a:gd name="connsiteX179" fmla="*/ 337727 w 831490"/>
              <a:gd name="connsiteY179" fmla="*/ 135201 h 879113"/>
              <a:gd name="connsiteX180" fmla="*/ 337727 w 831490"/>
              <a:gd name="connsiteY180" fmla="*/ 99243 h 879113"/>
              <a:gd name="connsiteX181" fmla="*/ 348888 w 831490"/>
              <a:gd name="connsiteY181" fmla="*/ 114346 h 879113"/>
              <a:gd name="connsiteX182" fmla="*/ 371929 w 831490"/>
              <a:gd name="connsiteY182" fmla="*/ 111110 h 879113"/>
              <a:gd name="connsiteX183" fmla="*/ 361128 w 831490"/>
              <a:gd name="connsiteY183" fmla="*/ 89175 h 879113"/>
              <a:gd name="connsiteX184" fmla="*/ 337727 w 831490"/>
              <a:gd name="connsiteY184" fmla="*/ 79107 h 879113"/>
              <a:gd name="connsiteX185" fmla="*/ 337727 w 831490"/>
              <a:gd name="connsiteY185" fmla="*/ 70118 h 879113"/>
              <a:gd name="connsiteX186" fmla="*/ 331967 w 831490"/>
              <a:gd name="connsiteY186" fmla="*/ 0 h 879113"/>
              <a:gd name="connsiteX187" fmla="*/ 437091 w 831490"/>
              <a:gd name="connsiteY187" fmla="*/ 43509 h 879113"/>
              <a:gd name="connsiteX188" fmla="*/ 480652 w 831490"/>
              <a:gd name="connsiteY188" fmla="*/ 149225 h 879113"/>
              <a:gd name="connsiteX189" fmla="*/ 437091 w 831490"/>
              <a:gd name="connsiteY189" fmla="*/ 254581 h 879113"/>
              <a:gd name="connsiteX190" fmla="*/ 331967 w 831490"/>
              <a:gd name="connsiteY190" fmla="*/ 298090 h 879113"/>
              <a:gd name="connsiteX191" fmla="*/ 226484 w 831490"/>
              <a:gd name="connsiteY191" fmla="*/ 254581 h 879113"/>
              <a:gd name="connsiteX192" fmla="*/ 182562 w 831490"/>
              <a:gd name="connsiteY192" fmla="*/ 149225 h 879113"/>
              <a:gd name="connsiteX193" fmla="*/ 226484 w 831490"/>
              <a:gd name="connsiteY193" fmla="*/ 43509 h 879113"/>
              <a:gd name="connsiteX194" fmla="*/ 331967 w 831490"/>
              <a:gd name="connsiteY194" fmla="*/ 0 h 87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831490" h="879113">
                <a:moveTo>
                  <a:pt x="6122" y="782638"/>
                </a:moveTo>
                <a:cubicBezTo>
                  <a:pt x="19445" y="794952"/>
                  <a:pt x="37809" y="803644"/>
                  <a:pt x="53653" y="809439"/>
                </a:cubicBezTo>
                <a:cubicBezTo>
                  <a:pt x="93262" y="823925"/>
                  <a:pt x="140433" y="828996"/>
                  <a:pt x="182563" y="828996"/>
                </a:cubicBezTo>
                <a:cubicBezTo>
                  <a:pt x="224332" y="828996"/>
                  <a:pt x="271143" y="823925"/>
                  <a:pt x="311113" y="809439"/>
                </a:cubicBezTo>
                <a:cubicBezTo>
                  <a:pt x="326956" y="803644"/>
                  <a:pt x="344961" y="794952"/>
                  <a:pt x="358644" y="782638"/>
                </a:cubicBezTo>
                <a:cubicBezTo>
                  <a:pt x="362605" y="789157"/>
                  <a:pt x="364765" y="796038"/>
                  <a:pt x="364765" y="803282"/>
                </a:cubicBezTo>
                <a:cubicBezTo>
                  <a:pt x="364765" y="826460"/>
                  <a:pt x="342440" y="846380"/>
                  <a:pt x="306071" y="859418"/>
                </a:cubicBezTo>
                <a:cubicBezTo>
                  <a:pt x="274024" y="870645"/>
                  <a:pt x="230454" y="877526"/>
                  <a:pt x="182563" y="877526"/>
                </a:cubicBezTo>
                <a:cubicBezTo>
                  <a:pt x="134312" y="877526"/>
                  <a:pt x="90741" y="870645"/>
                  <a:pt x="58694" y="859418"/>
                </a:cubicBezTo>
                <a:cubicBezTo>
                  <a:pt x="22325" y="846380"/>
                  <a:pt x="0" y="826460"/>
                  <a:pt x="0" y="803282"/>
                </a:cubicBezTo>
                <a:cubicBezTo>
                  <a:pt x="0" y="796038"/>
                  <a:pt x="2161" y="789157"/>
                  <a:pt x="6122" y="782638"/>
                </a:cubicBezTo>
                <a:close/>
                <a:moveTo>
                  <a:pt x="396133" y="763588"/>
                </a:moveTo>
                <a:cubicBezTo>
                  <a:pt x="412684" y="778798"/>
                  <a:pt x="434272" y="789301"/>
                  <a:pt x="453701" y="796543"/>
                </a:cubicBezTo>
                <a:cubicBezTo>
                  <a:pt x="501914" y="813927"/>
                  <a:pt x="559122" y="819721"/>
                  <a:pt x="609854" y="819721"/>
                </a:cubicBezTo>
                <a:cubicBezTo>
                  <a:pt x="660946" y="819721"/>
                  <a:pt x="717794" y="813927"/>
                  <a:pt x="766007" y="796543"/>
                </a:cubicBezTo>
                <a:cubicBezTo>
                  <a:pt x="785436" y="789301"/>
                  <a:pt x="807384" y="778798"/>
                  <a:pt x="823935" y="763588"/>
                </a:cubicBezTo>
                <a:cubicBezTo>
                  <a:pt x="828972" y="771555"/>
                  <a:pt x="831490" y="779884"/>
                  <a:pt x="831490" y="788576"/>
                </a:cubicBezTo>
                <a:cubicBezTo>
                  <a:pt x="831490" y="817186"/>
                  <a:pt x="804146" y="841088"/>
                  <a:pt x="759890" y="857022"/>
                </a:cubicBezTo>
                <a:cubicBezTo>
                  <a:pt x="721392" y="870784"/>
                  <a:pt x="668142" y="879113"/>
                  <a:pt x="609854" y="879113"/>
                </a:cubicBezTo>
                <a:cubicBezTo>
                  <a:pt x="551567" y="879113"/>
                  <a:pt x="498676" y="870784"/>
                  <a:pt x="459818" y="857022"/>
                </a:cubicBezTo>
                <a:cubicBezTo>
                  <a:pt x="416282" y="841088"/>
                  <a:pt x="388937" y="817186"/>
                  <a:pt x="388937" y="788576"/>
                </a:cubicBezTo>
                <a:cubicBezTo>
                  <a:pt x="388937" y="779884"/>
                  <a:pt x="391456" y="771555"/>
                  <a:pt x="396133" y="763588"/>
                </a:cubicBezTo>
                <a:close/>
                <a:moveTo>
                  <a:pt x="6122" y="719138"/>
                </a:moveTo>
                <a:cubicBezTo>
                  <a:pt x="19445" y="731814"/>
                  <a:pt x="37809" y="740506"/>
                  <a:pt x="53653" y="746300"/>
                </a:cubicBezTo>
                <a:cubicBezTo>
                  <a:pt x="93262" y="760425"/>
                  <a:pt x="140433" y="765495"/>
                  <a:pt x="182563" y="765495"/>
                </a:cubicBezTo>
                <a:cubicBezTo>
                  <a:pt x="224332" y="765495"/>
                  <a:pt x="271143" y="760425"/>
                  <a:pt x="311113" y="746300"/>
                </a:cubicBezTo>
                <a:cubicBezTo>
                  <a:pt x="326956" y="740506"/>
                  <a:pt x="344961" y="731814"/>
                  <a:pt x="358644" y="719138"/>
                </a:cubicBezTo>
                <a:cubicBezTo>
                  <a:pt x="362605" y="725657"/>
                  <a:pt x="364765" y="732538"/>
                  <a:pt x="364765" y="739781"/>
                </a:cubicBezTo>
                <a:cubicBezTo>
                  <a:pt x="364765" y="762960"/>
                  <a:pt x="342440" y="782880"/>
                  <a:pt x="306071" y="795918"/>
                </a:cubicBezTo>
                <a:cubicBezTo>
                  <a:pt x="274024" y="807145"/>
                  <a:pt x="230454" y="814026"/>
                  <a:pt x="182563" y="814026"/>
                </a:cubicBezTo>
                <a:cubicBezTo>
                  <a:pt x="134312" y="814026"/>
                  <a:pt x="90741" y="807145"/>
                  <a:pt x="58694" y="795918"/>
                </a:cubicBezTo>
                <a:cubicBezTo>
                  <a:pt x="22325" y="782880"/>
                  <a:pt x="0" y="762960"/>
                  <a:pt x="0" y="739781"/>
                </a:cubicBezTo>
                <a:cubicBezTo>
                  <a:pt x="0" y="732538"/>
                  <a:pt x="2161" y="725657"/>
                  <a:pt x="6122" y="719138"/>
                </a:cubicBezTo>
                <a:close/>
                <a:moveTo>
                  <a:pt x="396133" y="685800"/>
                </a:moveTo>
                <a:cubicBezTo>
                  <a:pt x="412684" y="701010"/>
                  <a:pt x="434272" y="711513"/>
                  <a:pt x="453701" y="718393"/>
                </a:cubicBezTo>
                <a:cubicBezTo>
                  <a:pt x="501914" y="735414"/>
                  <a:pt x="559122" y="741933"/>
                  <a:pt x="609854" y="741933"/>
                </a:cubicBezTo>
                <a:cubicBezTo>
                  <a:pt x="660946" y="741933"/>
                  <a:pt x="717794" y="735414"/>
                  <a:pt x="766007" y="718393"/>
                </a:cubicBezTo>
                <a:cubicBezTo>
                  <a:pt x="785436" y="711513"/>
                  <a:pt x="807384" y="701010"/>
                  <a:pt x="823935" y="685800"/>
                </a:cubicBezTo>
                <a:cubicBezTo>
                  <a:pt x="828972" y="693405"/>
                  <a:pt x="831490" y="702097"/>
                  <a:pt x="831490" y="710788"/>
                </a:cubicBezTo>
                <a:cubicBezTo>
                  <a:pt x="831490" y="739036"/>
                  <a:pt x="804146" y="762938"/>
                  <a:pt x="759890" y="778872"/>
                </a:cubicBezTo>
                <a:cubicBezTo>
                  <a:pt x="721392" y="792634"/>
                  <a:pt x="668142" y="801326"/>
                  <a:pt x="609854" y="801326"/>
                </a:cubicBezTo>
                <a:cubicBezTo>
                  <a:pt x="551567" y="801326"/>
                  <a:pt x="498676" y="792634"/>
                  <a:pt x="459818" y="778872"/>
                </a:cubicBezTo>
                <a:cubicBezTo>
                  <a:pt x="416282" y="762938"/>
                  <a:pt x="388937" y="739036"/>
                  <a:pt x="388937" y="710788"/>
                </a:cubicBezTo>
                <a:cubicBezTo>
                  <a:pt x="388937" y="702097"/>
                  <a:pt x="391456" y="693405"/>
                  <a:pt x="396133" y="685800"/>
                </a:cubicBezTo>
                <a:close/>
                <a:moveTo>
                  <a:pt x="6122" y="655638"/>
                </a:moveTo>
                <a:cubicBezTo>
                  <a:pt x="19445" y="668266"/>
                  <a:pt x="37809" y="676925"/>
                  <a:pt x="53653" y="682698"/>
                </a:cubicBezTo>
                <a:cubicBezTo>
                  <a:pt x="93262" y="696769"/>
                  <a:pt x="140433" y="701820"/>
                  <a:pt x="182563" y="701820"/>
                </a:cubicBezTo>
                <a:cubicBezTo>
                  <a:pt x="224332" y="701820"/>
                  <a:pt x="271143" y="696769"/>
                  <a:pt x="311113" y="682698"/>
                </a:cubicBezTo>
                <a:cubicBezTo>
                  <a:pt x="326956" y="676925"/>
                  <a:pt x="344961" y="668266"/>
                  <a:pt x="358644" y="655638"/>
                </a:cubicBezTo>
                <a:cubicBezTo>
                  <a:pt x="362605" y="662132"/>
                  <a:pt x="364765" y="668987"/>
                  <a:pt x="364765" y="676203"/>
                </a:cubicBezTo>
                <a:cubicBezTo>
                  <a:pt x="364765" y="699655"/>
                  <a:pt x="342440" y="719138"/>
                  <a:pt x="306071" y="732127"/>
                </a:cubicBezTo>
                <a:cubicBezTo>
                  <a:pt x="274024" y="743311"/>
                  <a:pt x="230454" y="750527"/>
                  <a:pt x="182563" y="750527"/>
                </a:cubicBezTo>
                <a:cubicBezTo>
                  <a:pt x="134312" y="750527"/>
                  <a:pt x="90741" y="743311"/>
                  <a:pt x="58694" y="732127"/>
                </a:cubicBezTo>
                <a:cubicBezTo>
                  <a:pt x="22325" y="719138"/>
                  <a:pt x="0" y="699655"/>
                  <a:pt x="0" y="676203"/>
                </a:cubicBezTo>
                <a:cubicBezTo>
                  <a:pt x="0" y="668987"/>
                  <a:pt x="2161" y="662132"/>
                  <a:pt x="6122" y="655638"/>
                </a:cubicBezTo>
                <a:close/>
                <a:moveTo>
                  <a:pt x="396133" y="608013"/>
                </a:moveTo>
                <a:cubicBezTo>
                  <a:pt x="412684" y="623223"/>
                  <a:pt x="434272" y="633725"/>
                  <a:pt x="453701" y="640968"/>
                </a:cubicBezTo>
                <a:cubicBezTo>
                  <a:pt x="501914" y="657989"/>
                  <a:pt x="559122" y="664146"/>
                  <a:pt x="609854" y="664146"/>
                </a:cubicBezTo>
                <a:cubicBezTo>
                  <a:pt x="660946" y="664146"/>
                  <a:pt x="717794" y="657989"/>
                  <a:pt x="766007" y="640968"/>
                </a:cubicBezTo>
                <a:cubicBezTo>
                  <a:pt x="785436" y="633725"/>
                  <a:pt x="807384" y="623223"/>
                  <a:pt x="823935" y="608013"/>
                </a:cubicBezTo>
                <a:cubicBezTo>
                  <a:pt x="828972" y="615980"/>
                  <a:pt x="831490" y="624309"/>
                  <a:pt x="831490" y="633001"/>
                </a:cubicBezTo>
                <a:cubicBezTo>
                  <a:pt x="831490" y="661248"/>
                  <a:pt x="804146" y="685512"/>
                  <a:pt x="759890" y="701085"/>
                </a:cubicBezTo>
                <a:cubicBezTo>
                  <a:pt x="721392" y="715208"/>
                  <a:pt x="668142" y="723538"/>
                  <a:pt x="609854" y="723538"/>
                </a:cubicBezTo>
                <a:cubicBezTo>
                  <a:pt x="551567" y="723538"/>
                  <a:pt x="498676" y="715208"/>
                  <a:pt x="459818" y="701085"/>
                </a:cubicBezTo>
                <a:cubicBezTo>
                  <a:pt x="416282" y="685512"/>
                  <a:pt x="388937" y="661248"/>
                  <a:pt x="388937" y="633001"/>
                </a:cubicBezTo>
                <a:cubicBezTo>
                  <a:pt x="388937" y="624309"/>
                  <a:pt x="391456" y="615980"/>
                  <a:pt x="396133" y="608013"/>
                </a:cubicBezTo>
                <a:close/>
                <a:moveTo>
                  <a:pt x="6122" y="592138"/>
                </a:moveTo>
                <a:cubicBezTo>
                  <a:pt x="19445" y="604766"/>
                  <a:pt x="37809" y="613425"/>
                  <a:pt x="53653" y="619198"/>
                </a:cubicBezTo>
                <a:cubicBezTo>
                  <a:pt x="93262" y="633269"/>
                  <a:pt x="140433" y="638320"/>
                  <a:pt x="182563" y="638320"/>
                </a:cubicBezTo>
                <a:cubicBezTo>
                  <a:pt x="224332" y="638320"/>
                  <a:pt x="271143" y="633269"/>
                  <a:pt x="311113" y="619198"/>
                </a:cubicBezTo>
                <a:cubicBezTo>
                  <a:pt x="326956" y="613425"/>
                  <a:pt x="344961" y="604766"/>
                  <a:pt x="358644" y="592138"/>
                </a:cubicBezTo>
                <a:cubicBezTo>
                  <a:pt x="362605" y="598993"/>
                  <a:pt x="364765" y="605487"/>
                  <a:pt x="364765" y="612703"/>
                </a:cubicBezTo>
                <a:cubicBezTo>
                  <a:pt x="364765" y="636155"/>
                  <a:pt x="342440" y="655999"/>
                  <a:pt x="306071" y="668627"/>
                </a:cubicBezTo>
                <a:cubicBezTo>
                  <a:pt x="274024" y="679811"/>
                  <a:pt x="230454" y="687027"/>
                  <a:pt x="182563" y="687027"/>
                </a:cubicBezTo>
                <a:cubicBezTo>
                  <a:pt x="134312" y="687027"/>
                  <a:pt x="90741" y="679811"/>
                  <a:pt x="58694" y="668627"/>
                </a:cubicBezTo>
                <a:cubicBezTo>
                  <a:pt x="22325" y="655999"/>
                  <a:pt x="0" y="636155"/>
                  <a:pt x="0" y="612703"/>
                </a:cubicBezTo>
                <a:cubicBezTo>
                  <a:pt x="0" y="605487"/>
                  <a:pt x="2161" y="598993"/>
                  <a:pt x="6122" y="592138"/>
                </a:cubicBezTo>
                <a:close/>
                <a:moveTo>
                  <a:pt x="396133" y="530225"/>
                </a:moveTo>
                <a:cubicBezTo>
                  <a:pt x="412684" y="545388"/>
                  <a:pt x="434272" y="555857"/>
                  <a:pt x="453701" y="562717"/>
                </a:cubicBezTo>
                <a:cubicBezTo>
                  <a:pt x="501914" y="580046"/>
                  <a:pt x="559122" y="586183"/>
                  <a:pt x="609854" y="586183"/>
                </a:cubicBezTo>
                <a:cubicBezTo>
                  <a:pt x="660946" y="586183"/>
                  <a:pt x="717794" y="580046"/>
                  <a:pt x="766007" y="562717"/>
                </a:cubicBezTo>
                <a:cubicBezTo>
                  <a:pt x="785436" y="555857"/>
                  <a:pt x="807384" y="545388"/>
                  <a:pt x="823935" y="530225"/>
                </a:cubicBezTo>
                <a:cubicBezTo>
                  <a:pt x="828972" y="538167"/>
                  <a:pt x="831490" y="546471"/>
                  <a:pt x="831490" y="555135"/>
                </a:cubicBezTo>
                <a:cubicBezTo>
                  <a:pt x="831490" y="583295"/>
                  <a:pt x="804146" y="607484"/>
                  <a:pt x="759890" y="623007"/>
                </a:cubicBezTo>
                <a:cubicBezTo>
                  <a:pt x="721392" y="637087"/>
                  <a:pt x="668142" y="645752"/>
                  <a:pt x="609854" y="645752"/>
                </a:cubicBezTo>
                <a:cubicBezTo>
                  <a:pt x="551567" y="645752"/>
                  <a:pt x="498676" y="637087"/>
                  <a:pt x="459818" y="623007"/>
                </a:cubicBezTo>
                <a:cubicBezTo>
                  <a:pt x="416282" y="607484"/>
                  <a:pt x="388937" y="583295"/>
                  <a:pt x="388937" y="555135"/>
                </a:cubicBezTo>
                <a:cubicBezTo>
                  <a:pt x="388937" y="546471"/>
                  <a:pt x="391456" y="538167"/>
                  <a:pt x="396133" y="530225"/>
                </a:cubicBezTo>
                <a:close/>
                <a:moveTo>
                  <a:pt x="6122" y="528638"/>
                </a:moveTo>
                <a:cubicBezTo>
                  <a:pt x="19445" y="540952"/>
                  <a:pt x="37809" y="549644"/>
                  <a:pt x="53653" y="555438"/>
                </a:cubicBezTo>
                <a:cubicBezTo>
                  <a:pt x="93262" y="569925"/>
                  <a:pt x="140433" y="574995"/>
                  <a:pt x="182563" y="574995"/>
                </a:cubicBezTo>
                <a:cubicBezTo>
                  <a:pt x="224332" y="574995"/>
                  <a:pt x="271143" y="569925"/>
                  <a:pt x="311113" y="555438"/>
                </a:cubicBezTo>
                <a:cubicBezTo>
                  <a:pt x="326956" y="549644"/>
                  <a:pt x="344961" y="540952"/>
                  <a:pt x="358644" y="528638"/>
                </a:cubicBezTo>
                <a:cubicBezTo>
                  <a:pt x="362605" y="535157"/>
                  <a:pt x="364765" y="542038"/>
                  <a:pt x="364765" y="549281"/>
                </a:cubicBezTo>
                <a:cubicBezTo>
                  <a:pt x="364765" y="572460"/>
                  <a:pt x="342440" y="592379"/>
                  <a:pt x="306071" y="605417"/>
                </a:cubicBezTo>
                <a:cubicBezTo>
                  <a:pt x="274024" y="616645"/>
                  <a:pt x="230454" y="623526"/>
                  <a:pt x="182563" y="623526"/>
                </a:cubicBezTo>
                <a:cubicBezTo>
                  <a:pt x="134312" y="623526"/>
                  <a:pt x="90741" y="616645"/>
                  <a:pt x="58694" y="605417"/>
                </a:cubicBezTo>
                <a:cubicBezTo>
                  <a:pt x="22325" y="592379"/>
                  <a:pt x="0" y="572460"/>
                  <a:pt x="0" y="549281"/>
                </a:cubicBezTo>
                <a:cubicBezTo>
                  <a:pt x="0" y="542038"/>
                  <a:pt x="2161" y="535157"/>
                  <a:pt x="6122" y="528638"/>
                </a:cubicBezTo>
                <a:close/>
                <a:moveTo>
                  <a:pt x="6122" y="465138"/>
                </a:moveTo>
                <a:cubicBezTo>
                  <a:pt x="19445" y="477814"/>
                  <a:pt x="37809" y="486144"/>
                  <a:pt x="53653" y="492300"/>
                </a:cubicBezTo>
                <a:cubicBezTo>
                  <a:pt x="93262" y="506425"/>
                  <a:pt x="140433" y="511495"/>
                  <a:pt x="182563" y="511495"/>
                </a:cubicBezTo>
                <a:cubicBezTo>
                  <a:pt x="224332" y="511495"/>
                  <a:pt x="271143" y="506425"/>
                  <a:pt x="311113" y="492300"/>
                </a:cubicBezTo>
                <a:cubicBezTo>
                  <a:pt x="326956" y="486144"/>
                  <a:pt x="344961" y="477814"/>
                  <a:pt x="358644" y="465138"/>
                </a:cubicBezTo>
                <a:cubicBezTo>
                  <a:pt x="362605" y="471657"/>
                  <a:pt x="364765" y="478538"/>
                  <a:pt x="364765" y="485781"/>
                </a:cubicBezTo>
                <a:cubicBezTo>
                  <a:pt x="364765" y="508960"/>
                  <a:pt x="342440" y="528879"/>
                  <a:pt x="306071" y="541917"/>
                </a:cubicBezTo>
                <a:cubicBezTo>
                  <a:pt x="274024" y="553145"/>
                  <a:pt x="230454" y="560026"/>
                  <a:pt x="182563" y="560026"/>
                </a:cubicBezTo>
                <a:cubicBezTo>
                  <a:pt x="134312" y="560026"/>
                  <a:pt x="90741" y="553145"/>
                  <a:pt x="58694" y="541917"/>
                </a:cubicBezTo>
                <a:cubicBezTo>
                  <a:pt x="22325" y="528879"/>
                  <a:pt x="0" y="508960"/>
                  <a:pt x="0" y="485781"/>
                </a:cubicBezTo>
                <a:cubicBezTo>
                  <a:pt x="0" y="478538"/>
                  <a:pt x="2161" y="471657"/>
                  <a:pt x="6122" y="465138"/>
                </a:cubicBezTo>
                <a:close/>
                <a:moveTo>
                  <a:pt x="396133" y="454025"/>
                </a:moveTo>
                <a:cubicBezTo>
                  <a:pt x="412684" y="468873"/>
                  <a:pt x="434272" y="479738"/>
                  <a:pt x="453701" y="486256"/>
                </a:cubicBezTo>
                <a:cubicBezTo>
                  <a:pt x="501914" y="504002"/>
                  <a:pt x="559122" y="510158"/>
                  <a:pt x="609854" y="510158"/>
                </a:cubicBezTo>
                <a:cubicBezTo>
                  <a:pt x="660946" y="510158"/>
                  <a:pt x="717794" y="504002"/>
                  <a:pt x="766007" y="486256"/>
                </a:cubicBezTo>
                <a:cubicBezTo>
                  <a:pt x="785436" y="479738"/>
                  <a:pt x="807384" y="468873"/>
                  <a:pt x="823935" y="454025"/>
                </a:cubicBezTo>
                <a:cubicBezTo>
                  <a:pt x="828972" y="461630"/>
                  <a:pt x="831490" y="469959"/>
                  <a:pt x="831490" y="478651"/>
                </a:cubicBezTo>
                <a:cubicBezTo>
                  <a:pt x="831490" y="507261"/>
                  <a:pt x="804146" y="531163"/>
                  <a:pt x="759890" y="547097"/>
                </a:cubicBezTo>
                <a:cubicBezTo>
                  <a:pt x="721392" y="560859"/>
                  <a:pt x="668142" y="569551"/>
                  <a:pt x="609854" y="569551"/>
                </a:cubicBezTo>
                <a:cubicBezTo>
                  <a:pt x="551567" y="569551"/>
                  <a:pt x="498676" y="560859"/>
                  <a:pt x="459818" y="547097"/>
                </a:cubicBezTo>
                <a:cubicBezTo>
                  <a:pt x="416282" y="531163"/>
                  <a:pt x="388937" y="507261"/>
                  <a:pt x="388937" y="478651"/>
                </a:cubicBezTo>
                <a:cubicBezTo>
                  <a:pt x="388937" y="469959"/>
                  <a:pt x="391456" y="461630"/>
                  <a:pt x="396133" y="454025"/>
                </a:cubicBezTo>
                <a:close/>
                <a:moveTo>
                  <a:pt x="396133" y="376238"/>
                </a:moveTo>
                <a:cubicBezTo>
                  <a:pt x="412684" y="390928"/>
                  <a:pt x="434272" y="401678"/>
                  <a:pt x="453701" y="408486"/>
                </a:cubicBezTo>
                <a:cubicBezTo>
                  <a:pt x="501914" y="425684"/>
                  <a:pt x="559122" y="431775"/>
                  <a:pt x="609854" y="431775"/>
                </a:cubicBezTo>
                <a:cubicBezTo>
                  <a:pt x="660946" y="431775"/>
                  <a:pt x="717794" y="425684"/>
                  <a:pt x="766007" y="408486"/>
                </a:cubicBezTo>
                <a:cubicBezTo>
                  <a:pt x="785436" y="401678"/>
                  <a:pt x="807384" y="390928"/>
                  <a:pt x="823935" y="376238"/>
                </a:cubicBezTo>
                <a:cubicBezTo>
                  <a:pt x="828972" y="383762"/>
                  <a:pt x="831490" y="392003"/>
                  <a:pt x="831490" y="400961"/>
                </a:cubicBezTo>
                <a:cubicBezTo>
                  <a:pt x="831490" y="428909"/>
                  <a:pt x="804146" y="452199"/>
                  <a:pt x="759890" y="467965"/>
                </a:cubicBezTo>
                <a:cubicBezTo>
                  <a:pt x="721392" y="481580"/>
                  <a:pt x="668142" y="490180"/>
                  <a:pt x="609854" y="490180"/>
                </a:cubicBezTo>
                <a:cubicBezTo>
                  <a:pt x="551567" y="490180"/>
                  <a:pt x="498676" y="481580"/>
                  <a:pt x="459818" y="467965"/>
                </a:cubicBezTo>
                <a:cubicBezTo>
                  <a:pt x="416282" y="452199"/>
                  <a:pt x="388937" y="428909"/>
                  <a:pt x="388937" y="400961"/>
                </a:cubicBezTo>
                <a:cubicBezTo>
                  <a:pt x="388937" y="392003"/>
                  <a:pt x="391456" y="383762"/>
                  <a:pt x="396133" y="376238"/>
                </a:cubicBezTo>
                <a:close/>
                <a:moveTo>
                  <a:pt x="182563" y="347663"/>
                </a:moveTo>
                <a:cubicBezTo>
                  <a:pt x="230454" y="347663"/>
                  <a:pt x="274024" y="354471"/>
                  <a:pt x="306071" y="365938"/>
                </a:cubicBezTo>
                <a:cubicBezTo>
                  <a:pt x="342440" y="378839"/>
                  <a:pt x="364765" y="398189"/>
                  <a:pt x="364765" y="421481"/>
                </a:cubicBezTo>
                <a:cubicBezTo>
                  <a:pt x="364765" y="444415"/>
                  <a:pt x="342440" y="463766"/>
                  <a:pt x="306071" y="476666"/>
                </a:cubicBezTo>
                <a:cubicBezTo>
                  <a:pt x="274024" y="487775"/>
                  <a:pt x="230454" y="494942"/>
                  <a:pt x="182563" y="494942"/>
                </a:cubicBezTo>
                <a:cubicBezTo>
                  <a:pt x="134312" y="494942"/>
                  <a:pt x="90741" y="487775"/>
                  <a:pt x="58694" y="476666"/>
                </a:cubicBezTo>
                <a:cubicBezTo>
                  <a:pt x="22325" y="463766"/>
                  <a:pt x="0" y="444415"/>
                  <a:pt x="0" y="421481"/>
                </a:cubicBezTo>
                <a:cubicBezTo>
                  <a:pt x="0" y="398189"/>
                  <a:pt x="22325" y="378839"/>
                  <a:pt x="58694" y="365938"/>
                </a:cubicBezTo>
                <a:cubicBezTo>
                  <a:pt x="90741" y="354471"/>
                  <a:pt x="134312" y="347663"/>
                  <a:pt x="182563" y="347663"/>
                </a:cubicBezTo>
                <a:close/>
                <a:moveTo>
                  <a:pt x="609854" y="234950"/>
                </a:moveTo>
                <a:cubicBezTo>
                  <a:pt x="668142" y="234950"/>
                  <a:pt x="721392" y="243258"/>
                  <a:pt x="759890" y="256985"/>
                </a:cubicBezTo>
                <a:cubicBezTo>
                  <a:pt x="804146" y="272879"/>
                  <a:pt x="831490" y="296720"/>
                  <a:pt x="831490" y="325257"/>
                </a:cubicBezTo>
                <a:cubicBezTo>
                  <a:pt x="831490" y="353433"/>
                  <a:pt x="804146" y="377635"/>
                  <a:pt x="759890" y="393168"/>
                </a:cubicBezTo>
                <a:cubicBezTo>
                  <a:pt x="721392" y="406894"/>
                  <a:pt x="668142" y="415564"/>
                  <a:pt x="609854" y="415564"/>
                </a:cubicBezTo>
                <a:cubicBezTo>
                  <a:pt x="551567" y="415564"/>
                  <a:pt x="498676" y="406894"/>
                  <a:pt x="459818" y="393168"/>
                </a:cubicBezTo>
                <a:cubicBezTo>
                  <a:pt x="416282" y="377635"/>
                  <a:pt x="388937" y="353433"/>
                  <a:pt x="388937" y="325257"/>
                </a:cubicBezTo>
                <a:cubicBezTo>
                  <a:pt x="388937" y="296720"/>
                  <a:pt x="416282" y="272879"/>
                  <a:pt x="459818" y="256985"/>
                </a:cubicBezTo>
                <a:cubicBezTo>
                  <a:pt x="498676" y="243258"/>
                  <a:pt x="551567" y="234950"/>
                  <a:pt x="609854" y="234950"/>
                </a:cubicBezTo>
                <a:close/>
                <a:moveTo>
                  <a:pt x="337727" y="161091"/>
                </a:moveTo>
                <a:cubicBezTo>
                  <a:pt x="343128" y="162529"/>
                  <a:pt x="347088" y="164687"/>
                  <a:pt x="349608" y="167923"/>
                </a:cubicBezTo>
                <a:cubicBezTo>
                  <a:pt x="352128" y="170800"/>
                  <a:pt x="353208" y="174395"/>
                  <a:pt x="353208" y="178351"/>
                </a:cubicBezTo>
                <a:cubicBezTo>
                  <a:pt x="353208" y="183025"/>
                  <a:pt x="351768" y="186981"/>
                  <a:pt x="348888" y="190576"/>
                </a:cubicBezTo>
                <a:cubicBezTo>
                  <a:pt x="346008" y="193813"/>
                  <a:pt x="342408" y="195970"/>
                  <a:pt x="337727" y="196689"/>
                </a:cubicBezTo>
                <a:close/>
                <a:moveTo>
                  <a:pt x="324407" y="99243"/>
                </a:moveTo>
                <a:lnTo>
                  <a:pt x="324407" y="130886"/>
                </a:lnTo>
                <a:cubicBezTo>
                  <a:pt x="320447" y="129088"/>
                  <a:pt x="317567" y="126931"/>
                  <a:pt x="315407" y="124054"/>
                </a:cubicBezTo>
                <a:cubicBezTo>
                  <a:pt x="313607" y="121178"/>
                  <a:pt x="312527" y="118301"/>
                  <a:pt x="312527" y="115425"/>
                </a:cubicBezTo>
                <a:cubicBezTo>
                  <a:pt x="312527" y="111829"/>
                  <a:pt x="313607" y="108233"/>
                  <a:pt x="315767" y="105356"/>
                </a:cubicBezTo>
                <a:cubicBezTo>
                  <a:pt x="317927" y="102480"/>
                  <a:pt x="320807" y="100322"/>
                  <a:pt x="324407" y="99243"/>
                </a:cubicBezTo>
                <a:close/>
                <a:moveTo>
                  <a:pt x="324407" y="70118"/>
                </a:moveTo>
                <a:lnTo>
                  <a:pt x="324407" y="79107"/>
                </a:lnTo>
                <a:cubicBezTo>
                  <a:pt x="313967" y="80186"/>
                  <a:pt x="305326" y="84141"/>
                  <a:pt x="299206" y="90973"/>
                </a:cubicBezTo>
                <a:cubicBezTo>
                  <a:pt x="292726" y="97805"/>
                  <a:pt x="289486" y="106075"/>
                  <a:pt x="289486" y="116503"/>
                </a:cubicBezTo>
                <a:cubicBezTo>
                  <a:pt x="289486" y="126212"/>
                  <a:pt x="292366" y="134842"/>
                  <a:pt x="298126" y="141314"/>
                </a:cubicBezTo>
                <a:cubicBezTo>
                  <a:pt x="303526" y="148506"/>
                  <a:pt x="312527" y="153540"/>
                  <a:pt x="324407" y="157136"/>
                </a:cubicBezTo>
                <a:lnTo>
                  <a:pt x="324407" y="195610"/>
                </a:lnTo>
                <a:cubicBezTo>
                  <a:pt x="321167" y="193813"/>
                  <a:pt x="317927" y="191296"/>
                  <a:pt x="315407" y="188059"/>
                </a:cubicBezTo>
                <a:cubicBezTo>
                  <a:pt x="312887" y="184464"/>
                  <a:pt x="310727" y="180149"/>
                  <a:pt x="310007" y="175115"/>
                </a:cubicBezTo>
                <a:lnTo>
                  <a:pt x="285886" y="177991"/>
                </a:lnTo>
                <a:cubicBezTo>
                  <a:pt x="288046" y="189857"/>
                  <a:pt x="292006" y="199206"/>
                  <a:pt x="298846" y="205679"/>
                </a:cubicBezTo>
                <a:cubicBezTo>
                  <a:pt x="305326" y="212151"/>
                  <a:pt x="313967" y="216106"/>
                  <a:pt x="324407" y="217545"/>
                </a:cubicBezTo>
                <a:lnTo>
                  <a:pt x="324407" y="234085"/>
                </a:lnTo>
                <a:lnTo>
                  <a:pt x="337727" y="234085"/>
                </a:lnTo>
                <a:lnTo>
                  <a:pt x="337727" y="217185"/>
                </a:lnTo>
                <a:cubicBezTo>
                  <a:pt x="349608" y="215387"/>
                  <a:pt x="358968" y="210713"/>
                  <a:pt x="365808" y="203162"/>
                </a:cubicBezTo>
                <a:cubicBezTo>
                  <a:pt x="372289" y="195610"/>
                  <a:pt x="375889" y="186261"/>
                  <a:pt x="375889" y="175115"/>
                </a:cubicBezTo>
                <a:cubicBezTo>
                  <a:pt x="375889" y="165406"/>
                  <a:pt x="373009" y="157136"/>
                  <a:pt x="367968" y="150663"/>
                </a:cubicBezTo>
                <a:cubicBezTo>
                  <a:pt x="362568" y="144550"/>
                  <a:pt x="352488" y="139157"/>
                  <a:pt x="337727" y="135201"/>
                </a:cubicBezTo>
                <a:lnTo>
                  <a:pt x="337727" y="99243"/>
                </a:lnTo>
                <a:cubicBezTo>
                  <a:pt x="343488" y="102120"/>
                  <a:pt x="347088" y="107154"/>
                  <a:pt x="348888" y="114346"/>
                </a:cubicBezTo>
                <a:lnTo>
                  <a:pt x="371929" y="111110"/>
                </a:lnTo>
                <a:cubicBezTo>
                  <a:pt x="370129" y="102120"/>
                  <a:pt x="366528" y="94569"/>
                  <a:pt x="361128" y="89175"/>
                </a:cubicBezTo>
                <a:cubicBezTo>
                  <a:pt x="355368" y="83782"/>
                  <a:pt x="347448" y="80545"/>
                  <a:pt x="337727" y="79107"/>
                </a:cubicBezTo>
                <a:lnTo>
                  <a:pt x="337727" y="70118"/>
                </a:lnTo>
                <a:close/>
                <a:moveTo>
                  <a:pt x="331967" y="0"/>
                </a:moveTo>
                <a:cubicBezTo>
                  <a:pt x="373009" y="0"/>
                  <a:pt x="410090" y="16540"/>
                  <a:pt x="437091" y="43509"/>
                </a:cubicBezTo>
                <a:cubicBezTo>
                  <a:pt x="463732" y="70477"/>
                  <a:pt x="480652" y="107873"/>
                  <a:pt x="480652" y="149225"/>
                </a:cubicBezTo>
                <a:cubicBezTo>
                  <a:pt x="480652" y="190217"/>
                  <a:pt x="463732" y="227253"/>
                  <a:pt x="437091" y="254581"/>
                </a:cubicBezTo>
                <a:cubicBezTo>
                  <a:pt x="410090" y="281190"/>
                  <a:pt x="373009" y="298090"/>
                  <a:pt x="331967" y="298090"/>
                </a:cubicBezTo>
                <a:cubicBezTo>
                  <a:pt x="290566" y="298090"/>
                  <a:pt x="253485" y="281190"/>
                  <a:pt x="226484" y="254581"/>
                </a:cubicBezTo>
                <a:cubicBezTo>
                  <a:pt x="199123" y="227253"/>
                  <a:pt x="182562" y="190217"/>
                  <a:pt x="182562" y="149225"/>
                </a:cubicBezTo>
                <a:cubicBezTo>
                  <a:pt x="182562" y="107873"/>
                  <a:pt x="199123" y="70477"/>
                  <a:pt x="226484" y="43509"/>
                </a:cubicBezTo>
                <a:cubicBezTo>
                  <a:pt x="253485" y="16540"/>
                  <a:pt x="290566" y="0"/>
                  <a:pt x="3319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F9948BC-1F17-EA4E-8FE9-9046FEFF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3471" y="8714338"/>
            <a:ext cx="877528" cy="818784"/>
          </a:xfrm>
          <a:custGeom>
            <a:avLst/>
            <a:gdLst>
              <a:gd name="connsiteX0" fmla="*/ 261607 w 877528"/>
              <a:gd name="connsiteY0" fmla="*/ 781050 h 818784"/>
              <a:gd name="connsiteX1" fmla="*/ 858809 w 877528"/>
              <a:gd name="connsiteY1" fmla="*/ 781050 h 818784"/>
              <a:gd name="connsiteX2" fmla="*/ 877528 w 877528"/>
              <a:gd name="connsiteY2" fmla="*/ 799734 h 818784"/>
              <a:gd name="connsiteX3" fmla="*/ 858809 w 877528"/>
              <a:gd name="connsiteY3" fmla="*/ 818784 h 818784"/>
              <a:gd name="connsiteX4" fmla="*/ 261607 w 877528"/>
              <a:gd name="connsiteY4" fmla="*/ 818784 h 818784"/>
              <a:gd name="connsiteX5" fmla="*/ 242888 w 877528"/>
              <a:gd name="connsiteY5" fmla="*/ 799734 h 818784"/>
              <a:gd name="connsiteX6" fmla="*/ 261607 w 877528"/>
              <a:gd name="connsiteY6" fmla="*/ 781050 h 818784"/>
              <a:gd name="connsiteX7" fmla="*/ 314639 w 877528"/>
              <a:gd name="connsiteY7" fmla="*/ 371475 h 818784"/>
              <a:gd name="connsiteX8" fmla="*/ 807364 w 877528"/>
              <a:gd name="connsiteY8" fmla="*/ 371475 h 818784"/>
              <a:gd name="connsiteX9" fmla="*/ 841966 w 877528"/>
              <a:gd name="connsiteY9" fmla="*/ 387304 h 818784"/>
              <a:gd name="connsiteX10" fmla="*/ 855303 w 877528"/>
              <a:gd name="connsiteY10" fmla="*/ 422558 h 818784"/>
              <a:gd name="connsiteX11" fmla="*/ 855303 w 877528"/>
              <a:gd name="connsiteY11" fmla="*/ 711785 h 818784"/>
              <a:gd name="connsiteX12" fmla="*/ 841966 w 877528"/>
              <a:gd name="connsiteY12" fmla="*/ 747399 h 818784"/>
              <a:gd name="connsiteX13" fmla="*/ 807364 w 877528"/>
              <a:gd name="connsiteY13" fmla="*/ 763227 h 818784"/>
              <a:gd name="connsiteX14" fmla="*/ 314639 w 877528"/>
              <a:gd name="connsiteY14" fmla="*/ 763227 h 818784"/>
              <a:gd name="connsiteX15" fmla="*/ 280036 w 877528"/>
              <a:gd name="connsiteY15" fmla="*/ 747399 h 818784"/>
              <a:gd name="connsiteX16" fmla="*/ 266700 w 877528"/>
              <a:gd name="connsiteY16" fmla="*/ 711785 h 818784"/>
              <a:gd name="connsiteX17" fmla="*/ 266700 w 877528"/>
              <a:gd name="connsiteY17" fmla="*/ 422558 h 818784"/>
              <a:gd name="connsiteX18" fmla="*/ 280036 w 877528"/>
              <a:gd name="connsiteY18" fmla="*/ 387304 h 818784"/>
              <a:gd name="connsiteX19" fmla="*/ 314639 w 877528"/>
              <a:gd name="connsiteY19" fmla="*/ 371475 h 818784"/>
              <a:gd name="connsiteX20" fmla="*/ 95948 w 877528"/>
              <a:gd name="connsiteY20" fmla="*/ 349250 h 818784"/>
              <a:gd name="connsiteX21" fmla="*/ 167915 w 877528"/>
              <a:gd name="connsiteY21" fmla="*/ 442555 h 818784"/>
              <a:gd name="connsiteX22" fmla="*/ 108732 w 877528"/>
              <a:gd name="connsiteY22" fmla="*/ 435352 h 818784"/>
              <a:gd name="connsiteX23" fmla="*/ 100000 w 877528"/>
              <a:gd name="connsiteY23" fmla="*/ 473853 h 818784"/>
              <a:gd name="connsiteX24" fmla="*/ 112739 w 877528"/>
              <a:gd name="connsiteY24" fmla="*/ 562632 h 818784"/>
              <a:gd name="connsiteX25" fmla="*/ 229826 w 877528"/>
              <a:gd name="connsiteY25" fmla="*/ 716982 h 818784"/>
              <a:gd name="connsiteX26" fmla="*/ 205975 w 877528"/>
              <a:gd name="connsiteY26" fmla="*/ 745765 h 818784"/>
              <a:gd name="connsiteX27" fmla="*/ 77684 w 877528"/>
              <a:gd name="connsiteY27" fmla="*/ 574865 h 818784"/>
              <a:gd name="connsiteX28" fmla="*/ 62687 w 877528"/>
              <a:gd name="connsiteY28" fmla="*/ 471830 h 818784"/>
              <a:gd name="connsiteX29" fmla="*/ 68565 w 877528"/>
              <a:gd name="connsiteY29" fmla="*/ 430464 h 818784"/>
              <a:gd name="connsiteX30" fmla="*/ 6350 w 877528"/>
              <a:gd name="connsiteY30" fmla="*/ 422893 h 818784"/>
              <a:gd name="connsiteX31" fmla="*/ 435190 w 877528"/>
              <a:gd name="connsiteY31" fmla="*/ 34925 h 818784"/>
              <a:gd name="connsiteX32" fmla="*/ 640249 w 877528"/>
              <a:gd name="connsiteY32" fmla="*/ 94966 h 818784"/>
              <a:gd name="connsiteX33" fmla="*/ 736135 w 877528"/>
              <a:gd name="connsiteY33" fmla="*/ 209584 h 818784"/>
              <a:gd name="connsiteX34" fmla="*/ 736984 w 877528"/>
              <a:gd name="connsiteY34" fmla="*/ 212005 h 818784"/>
              <a:gd name="connsiteX35" fmla="*/ 783867 w 877528"/>
              <a:gd name="connsiteY35" fmla="*/ 184150 h 818784"/>
              <a:gd name="connsiteX36" fmla="*/ 753778 w 877528"/>
              <a:gd name="connsiteY36" fmla="*/ 293326 h 818784"/>
              <a:gd name="connsiteX37" fmla="*/ 736226 w 877528"/>
              <a:gd name="connsiteY37" fmla="*/ 288988 h 818784"/>
              <a:gd name="connsiteX38" fmla="*/ 644525 w 877528"/>
              <a:gd name="connsiteY38" fmla="*/ 266936 h 818784"/>
              <a:gd name="connsiteX39" fmla="*/ 702235 w 877528"/>
              <a:gd name="connsiteY39" fmla="*/ 232649 h 818784"/>
              <a:gd name="connsiteX40" fmla="*/ 682866 w 877528"/>
              <a:gd name="connsiteY40" fmla="*/ 189433 h 818784"/>
              <a:gd name="connsiteX41" fmla="*/ 619347 w 877528"/>
              <a:gd name="connsiteY41" fmla="*/ 125886 h 818784"/>
              <a:gd name="connsiteX42" fmla="*/ 433388 w 877528"/>
              <a:gd name="connsiteY42" fmla="*/ 71956 h 818784"/>
              <a:gd name="connsiteX43" fmla="*/ 215778 w 877528"/>
              <a:gd name="connsiteY43" fmla="*/ 0 h 818784"/>
              <a:gd name="connsiteX44" fmla="*/ 293948 w 877528"/>
              <a:gd name="connsiteY44" fmla="*/ 30575 h 818784"/>
              <a:gd name="connsiteX45" fmla="*/ 328170 w 877528"/>
              <a:gd name="connsiteY45" fmla="*/ 86690 h 818784"/>
              <a:gd name="connsiteX46" fmla="*/ 346902 w 877528"/>
              <a:gd name="connsiteY46" fmla="*/ 85251 h 818784"/>
              <a:gd name="connsiteX47" fmla="*/ 412104 w 877528"/>
              <a:gd name="connsiteY47" fmla="*/ 105755 h 818784"/>
              <a:gd name="connsiteX48" fmla="*/ 453530 w 877528"/>
              <a:gd name="connsiteY48" fmla="*/ 160431 h 818784"/>
              <a:gd name="connsiteX49" fmla="*/ 460015 w 877528"/>
              <a:gd name="connsiteY49" fmla="*/ 198201 h 818784"/>
              <a:gd name="connsiteX50" fmla="*/ 426873 w 877528"/>
              <a:gd name="connsiteY50" fmla="*/ 277697 h 818784"/>
              <a:gd name="connsiteX51" fmla="*/ 347262 w 877528"/>
              <a:gd name="connsiteY51" fmla="*/ 310791 h 818784"/>
              <a:gd name="connsiteX52" fmla="*/ 112752 w 877528"/>
              <a:gd name="connsiteY52" fmla="*/ 310791 h 818784"/>
              <a:gd name="connsiteX53" fmla="*/ 33141 w 877528"/>
              <a:gd name="connsiteY53" fmla="*/ 277697 h 818784"/>
              <a:gd name="connsiteX54" fmla="*/ 0 w 877528"/>
              <a:gd name="connsiteY54" fmla="*/ 198201 h 818784"/>
              <a:gd name="connsiteX55" fmla="*/ 360 w 877528"/>
              <a:gd name="connsiteY55" fmla="*/ 192805 h 818784"/>
              <a:gd name="connsiteX56" fmla="*/ 34942 w 877528"/>
              <a:gd name="connsiteY56" fmla="*/ 116546 h 818784"/>
              <a:gd name="connsiteX57" fmla="*/ 103746 w 877528"/>
              <a:gd name="connsiteY57" fmla="*/ 85611 h 818784"/>
              <a:gd name="connsiteX58" fmla="*/ 139769 w 877528"/>
              <a:gd name="connsiteY58" fmla="*/ 28417 h 818784"/>
              <a:gd name="connsiteX59" fmla="*/ 215778 w 877528"/>
              <a:gd name="connsiteY59" fmla="*/ 0 h 81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77528" h="818784">
                <a:moveTo>
                  <a:pt x="261607" y="781050"/>
                </a:moveTo>
                <a:lnTo>
                  <a:pt x="858809" y="781050"/>
                </a:lnTo>
                <a:cubicBezTo>
                  <a:pt x="868889" y="781050"/>
                  <a:pt x="877528" y="789476"/>
                  <a:pt x="877528" y="799734"/>
                </a:cubicBezTo>
                <a:cubicBezTo>
                  <a:pt x="877528" y="810358"/>
                  <a:pt x="868889" y="818784"/>
                  <a:pt x="858809" y="818784"/>
                </a:cubicBezTo>
                <a:lnTo>
                  <a:pt x="261607" y="818784"/>
                </a:lnTo>
                <a:cubicBezTo>
                  <a:pt x="251167" y="818784"/>
                  <a:pt x="242888" y="810358"/>
                  <a:pt x="242888" y="799734"/>
                </a:cubicBezTo>
                <a:cubicBezTo>
                  <a:pt x="242888" y="789476"/>
                  <a:pt x="251167" y="781050"/>
                  <a:pt x="261607" y="781050"/>
                </a:cubicBezTo>
                <a:close/>
                <a:moveTo>
                  <a:pt x="314639" y="371475"/>
                </a:moveTo>
                <a:lnTo>
                  <a:pt x="807364" y="371475"/>
                </a:lnTo>
                <a:cubicBezTo>
                  <a:pt x="821060" y="371475"/>
                  <a:pt x="833316" y="377231"/>
                  <a:pt x="841966" y="387304"/>
                </a:cubicBezTo>
                <a:cubicBezTo>
                  <a:pt x="850256" y="396297"/>
                  <a:pt x="855303" y="408888"/>
                  <a:pt x="855303" y="422558"/>
                </a:cubicBezTo>
                <a:lnTo>
                  <a:pt x="855303" y="711785"/>
                </a:lnTo>
                <a:cubicBezTo>
                  <a:pt x="855303" y="725455"/>
                  <a:pt x="850256" y="738046"/>
                  <a:pt x="841966" y="747399"/>
                </a:cubicBezTo>
                <a:cubicBezTo>
                  <a:pt x="833316" y="757112"/>
                  <a:pt x="821060" y="763227"/>
                  <a:pt x="807364" y="763227"/>
                </a:cubicBezTo>
                <a:lnTo>
                  <a:pt x="314639" y="763227"/>
                </a:lnTo>
                <a:cubicBezTo>
                  <a:pt x="300942" y="763227"/>
                  <a:pt x="288687" y="757112"/>
                  <a:pt x="280036" y="747399"/>
                </a:cubicBezTo>
                <a:cubicBezTo>
                  <a:pt x="271746" y="738046"/>
                  <a:pt x="266700" y="725455"/>
                  <a:pt x="266700" y="711785"/>
                </a:cubicBezTo>
                <a:lnTo>
                  <a:pt x="266700" y="422558"/>
                </a:lnTo>
                <a:cubicBezTo>
                  <a:pt x="266700" y="408888"/>
                  <a:pt x="271746" y="396297"/>
                  <a:pt x="280036" y="387304"/>
                </a:cubicBezTo>
                <a:cubicBezTo>
                  <a:pt x="288687" y="377231"/>
                  <a:pt x="300942" y="371475"/>
                  <a:pt x="314639" y="371475"/>
                </a:cubicBezTo>
                <a:close/>
                <a:moveTo>
                  <a:pt x="95948" y="349250"/>
                </a:moveTo>
                <a:lnTo>
                  <a:pt x="167915" y="442555"/>
                </a:lnTo>
                <a:lnTo>
                  <a:pt x="108732" y="435352"/>
                </a:lnTo>
                <a:lnTo>
                  <a:pt x="100000" y="473853"/>
                </a:lnTo>
                <a:cubicBezTo>
                  <a:pt x="98464" y="501557"/>
                  <a:pt x="101897" y="531510"/>
                  <a:pt x="112739" y="562632"/>
                </a:cubicBezTo>
                <a:cubicBezTo>
                  <a:pt x="130085" y="612283"/>
                  <a:pt x="165500" y="664812"/>
                  <a:pt x="229826" y="716982"/>
                </a:cubicBezTo>
                <a:lnTo>
                  <a:pt x="205975" y="745765"/>
                </a:lnTo>
                <a:cubicBezTo>
                  <a:pt x="136228" y="688559"/>
                  <a:pt x="96838" y="630272"/>
                  <a:pt x="77684" y="574865"/>
                </a:cubicBezTo>
                <a:cubicBezTo>
                  <a:pt x="65036" y="538706"/>
                  <a:pt x="60971" y="503986"/>
                  <a:pt x="62687" y="471830"/>
                </a:cubicBezTo>
                <a:lnTo>
                  <a:pt x="68565" y="430464"/>
                </a:lnTo>
                <a:lnTo>
                  <a:pt x="6350" y="422893"/>
                </a:lnTo>
                <a:close/>
                <a:moveTo>
                  <a:pt x="435190" y="34925"/>
                </a:moveTo>
                <a:cubicBezTo>
                  <a:pt x="524926" y="38880"/>
                  <a:pt x="591597" y="61889"/>
                  <a:pt x="640249" y="94966"/>
                </a:cubicBezTo>
                <a:cubicBezTo>
                  <a:pt x="687821" y="127054"/>
                  <a:pt x="717958" y="168243"/>
                  <a:pt x="736135" y="209584"/>
                </a:cubicBezTo>
                <a:lnTo>
                  <a:pt x="736984" y="212005"/>
                </a:lnTo>
                <a:lnTo>
                  <a:pt x="783867" y="184150"/>
                </a:lnTo>
                <a:lnTo>
                  <a:pt x="753778" y="293326"/>
                </a:lnTo>
                <a:lnTo>
                  <a:pt x="736226" y="288988"/>
                </a:lnTo>
                <a:lnTo>
                  <a:pt x="644525" y="266936"/>
                </a:lnTo>
                <a:lnTo>
                  <a:pt x="702235" y="232649"/>
                </a:lnTo>
                <a:lnTo>
                  <a:pt x="682866" y="189433"/>
                </a:lnTo>
                <a:cubicBezTo>
                  <a:pt x="667459" y="166333"/>
                  <a:pt x="646737" y="144402"/>
                  <a:pt x="619347" y="125886"/>
                </a:cubicBezTo>
                <a:cubicBezTo>
                  <a:pt x="576101" y="96404"/>
                  <a:pt x="515556" y="75552"/>
                  <a:pt x="433388" y="71956"/>
                </a:cubicBezTo>
                <a:close/>
                <a:moveTo>
                  <a:pt x="215778" y="0"/>
                </a:moveTo>
                <a:cubicBezTo>
                  <a:pt x="245677" y="0"/>
                  <a:pt x="273415" y="11511"/>
                  <a:pt x="293948" y="30575"/>
                </a:cubicBezTo>
                <a:cubicBezTo>
                  <a:pt x="310519" y="45323"/>
                  <a:pt x="322406" y="64748"/>
                  <a:pt x="328170" y="86690"/>
                </a:cubicBezTo>
                <a:cubicBezTo>
                  <a:pt x="334654" y="85971"/>
                  <a:pt x="340778" y="85251"/>
                  <a:pt x="346902" y="85251"/>
                </a:cubicBezTo>
                <a:cubicBezTo>
                  <a:pt x="370677" y="85251"/>
                  <a:pt x="393372" y="92805"/>
                  <a:pt x="412104" y="105755"/>
                </a:cubicBezTo>
                <a:cubicBezTo>
                  <a:pt x="430836" y="119064"/>
                  <a:pt x="445605" y="137769"/>
                  <a:pt x="453530" y="160431"/>
                </a:cubicBezTo>
                <a:cubicBezTo>
                  <a:pt x="457493" y="171942"/>
                  <a:pt x="460015" y="184532"/>
                  <a:pt x="460015" y="198201"/>
                </a:cubicBezTo>
                <a:cubicBezTo>
                  <a:pt x="460015" y="229136"/>
                  <a:pt x="447406" y="257194"/>
                  <a:pt x="426873" y="277697"/>
                </a:cubicBezTo>
                <a:cubicBezTo>
                  <a:pt x="406340" y="297841"/>
                  <a:pt x="378242" y="310791"/>
                  <a:pt x="347262" y="310791"/>
                </a:cubicBezTo>
                <a:lnTo>
                  <a:pt x="112752" y="310791"/>
                </a:lnTo>
                <a:cubicBezTo>
                  <a:pt x="81772" y="310791"/>
                  <a:pt x="53674" y="297841"/>
                  <a:pt x="33141" y="277697"/>
                </a:cubicBezTo>
                <a:cubicBezTo>
                  <a:pt x="12608" y="257194"/>
                  <a:pt x="0" y="229136"/>
                  <a:pt x="0" y="198201"/>
                </a:cubicBezTo>
                <a:cubicBezTo>
                  <a:pt x="0" y="197122"/>
                  <a:pt x="0" y="195323"/>
                  <a:pt x="360" y="192805"/>
                </a:cubicBezTo>
                <a:cubicBezTo>
                  <a:pt x="1441" y="162949"/>
                  <a:pt x="14769" y="135971"/>
                  <a:pt x="34942" y="116546"/>
                </a:cubicBezTo>
                <a:cubicBezTo>
                  <a:pt x="52954" y="99280"/>
                  <a:pt x="77089" y="87769"/>
                  <a:pt x="103746" y="85611"/>
                </a:cubicBezTo>
                <a:cubicBezTo>
                  <a:pt x="109870" y="62949"/>
                  <a:pt x="122838" y="43165"/>
                  <a:pt x="139769" y="28417"/>
                </a:cubicBezTo>
                <a:cubicBezTo>
                  <a:pt x="160302" y="10431"/>
                  <a:pt x="186960" y="0"/>
                  <a:pt x="215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BE05418-0BE8-B643-A4FC-E9A7A373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3471" y="11247558"/>
            <a:ext cx="877527" cy="588603"/>
          </a:xfrm>
          <a:custGeom>
            <a:avLst/>
            <a:gdLst>
              <a:gd name="connsiteX0" fmla="*/ 98425 w 877527"/>
              <a:gd name="connsiteY0" fmla="*/ 133426 h 588603"/>
              <a:gd name="connsiteX1" fmla="*/ 169614 w 877527"/>
              <a:gd name="connsiteY1" fmla="*/ 133426 h 588603"/>
              <a:gd name="connsiteX2" fmla="*/ 169614 w 877527"/>
              <a:gd name="connsiteY2" fmla="*/ 355923 h 588603"/>
              <a:gd name="connsiteX3" fmla="*/ 98425 w 877527"/>
              <a:gd name="connsiteY3" fmla="*/ 421915 h 588603"/>
              <a:gd name="connsiteX4" fmla="*/ 671919 w 877527"/>
              <a:gd name="connsiteY4" fmla="*/ 66675 h 588603"/>
              <a:gd name="connsiteX5" fmla="*/ 877527 w 877527"/>
              <a:gd name="connsiteY5" fmla="*/ 66675 h 588603"/>
              <a:gd name="connsiteX6" fmla="*/ 877527 w 877527"/>
              <a:gd name="connsiteY6" fmla="*/ 272851 h 588603"/>
              <a:gd name="connsiteX7" fmla="*/ 799389 w 877527"/>
              <a:gd name="connsiteY7" fmla="*/ 194274 h 588603"/>
              <a:gd name="connsiteX8" fmla="*/ 425260 w 877527"/>
              <a:gd name="connsiteY8" fmla="*/ 578871 h 588603"/>
              <a:gd name="connsiteX9" fmla="*/ 405096 w 877527"/>
              <a:gd name="connsiteY9" fmla="*/ 527327 h 588603"/>
              <a:gd name="connsiteX10" fmla="*/ 328037 w 877527"/>
              <a:gd name="connsiteY10" fmla="*/ 328360 h 588603"/>
              <a:gd name="connsiteX11" fmla="*/ 48251 w 877527"/>
              <a:gd name="connsiteY11" fmla="*/ 588603 h 588603"/>
              <a:gd name="connsiteX12" fmla="*/ 0 w 877527"/>
              <a:gd name="connsiteY12" fmla="*/ 536698 h 588603"/>
              <a:gd name="connsiteX13" fmla="*/ 356484 w 877527"/>
              <a:gd name="connsiteY13" fmla="*/ 205447 h 588603"/>
              <a:gd name="connsiteX14" fmla="*/ 451187 w 877527"/>
              <a:gd name="connsiteY14" fmla="*/ 450191 h 588603"/>
              <a:gd name="connsiteX15" fmla="*/ 748977 w 877527"/>
              <a:gd name="connsiteY15" fmla="*/ 144171 h 588603"/>
              <a:gd name="connsiteX16" fmla="*/ 382104 w 877527"/>
              <a:gd name="connsiteY16" fmla="*/ 44355 h 588603"/>
              <a:gd name="connsiteX17" fmla="*/ 452934 w 877527"/>
              <a:gd name="connsiteY17" fmla="*/ 44355 h 588603"/>
              <a:gd name="connsiteX18" fmla="*/ 452934 w 877527"/>
              <a:gd name="connsiteY18" fmla="*/ 413260 h 588603"/>
              <a:gd name="connsiteX19" fmla="*/ 382104 w 877527"/>
              <a:gd name="connsiteY19" fmla="*/ 229709 h 588603"/>
              <a:gd name="connsiteX20" fmla="*/ 524123 w 877527"/>
              <a:gd name="connsiteY20" fmla="*/ 0 h 588603"/>
              <a:gd name="connsiteX21" fmla="*/ 594953 w 877527"/>
              <a:gd name="connsiteY21" fmla="*/ 0 h 588603"/>
              <a:gd name="connsiteX22" fmla="*/ 594953 w 877527"/>
              <a:gd name="connsiteY22" fmla="*/ 280916 h 588603"/>
              <a:gd name="connsiteX23" fmla="*/ 524123 w 877527"/>
              <a:gd name="connsiteY23" fmla="*/ 354120 h 588603"/>
              <a:gd name="connsiteX24" fmla="*/ 240085 w 877527"/>
              <a:gd name="connsiteY24" fmla="*/ 0 h 588603"/>
              <a:gd name="connsiteX25" fmla="*/ 311274 w 877527"/>
              <a:gd name="connsiteY25" fmla="*/ 0 h 588603"/>
              <a:gd name="connsiteX26" fmla="*/ 311274 w 877527"/>
              <a:gd name="connsiteY26" fmla="*/ 223579 h 588603"/>
              <a:gd name="connsiteX27" fmla="*/ 240085 w 877527"/>
              <a:gd name="connsiteY27" fmla="*/ 289931 h 5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7527" h="588603">
                <a:moveTo>
                  <a:pt x="98425" y="133426"/>
                </a:moveTo>
                <a:lnTo>
                  <a:pt x="169614" y="133426"/>
                </a:lnTo>
                <a:lnTo>
                  <a:pt x="169614" y="355923"/>
                </a:lnTo>
                <a:lnTo>
                  <a:pt x="98425" y="421915"/>
                </a:lnTo>
                <a:close/>
                <a:moveTo>
                  <a:pt x="671919" y="66675"/>
                </a:moveTo>
                <a:lnTo>
                  <a:pt x="877527" y="66675"/>
                </a:lnTo>
                <a:lnTo>
                  <a:pt x="877527" y="272851"/>
                </a:lnTo>
                <a:lnTo>
                  <a:pt x="799389" y="194274"/>
                </a:lnTo>
                <a:lnTo>
                  <a:pt x="425260" y="578871"/>
                </a:lnTo>
                <a:lnTo>
                  <a:pt x="405096" y="527327"/>
                </a:lnTo>
                <a:lnTo>
                  <a:pt x="328037" y="328360"/>
                </a:lnTo>
                <a:lnTo>
                  <a:pt x="48251" y="588603"/>
                </a:lnTo>
                <a:lnTo>
                  <a:pt x="0" y="536698"/>
                </a:lnTo>
                <a:lnTo>
                  <a:pt x="356484" y="205447"/>
                </a:lnTo>
                <a:lnTo>
                  <a:pt x="451187" y="450191"/>
                </a:lnTo>
                <a:lnTo>
                  <a:pt x="748977" y="144171"/>
                </a:lnTo>
                <a:close/>
                <a:moveTo>
                  <a:pt x="382104" y="44355"/>
                </a:moveTo>
                <a:lnTo>
                  <a:pt x="452934" y="44355"/>
                </a:lnTo>
                <a:lnTo>
                  <a:pt x="452934" y="413260"/>
                </a:lnTo>
                <a:lnTo>
                  <a:pt x="382104" y="229709"/>
                </a:lnTo>
                <a:close/>
                <a:moveTo>
                  <a:pt x="524123" y="0"/>
                </a:moveTo>
                <a:lnTo>
                  <a:pt x="594953" y="0"/>
                </a:lnTo>
                <a:lnTo>
                  <a:pt x="594953" y="280916"/>
                </a:lnTo>
                <a:lnTo>
                  <a:pt x="524123" y="354120"/>
                </a:lnTo>
                <a:close/>
                <a:moveTo>
                  <a:pt x="240085" y="0"/>
                </a:moveTo>
                <a:lnTo>
                  <a:pt x="311274" y="0"/>
                </a:lnTo>
                <a:lnTo>
                  <a:pt x="311274" y="223579"/>
                </a:lnTo>
                <a:lnTo>
                  <a:pt x="240085" y="2899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2686298-AD6C-904B-82AF-8C0BD365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7440" y="3847831"/>
            <a:ext cx="869590" cy="877527"/>
          </a:xfrm>
          <a:custGeom>
            <a:avLst/>
            <a:gdLst>
              <a:gd name="connsiteX0" fmla="*/ 73456 w 869590"/>
              <a:gd name="connsiteY0" fmla="*/ 117475 h 877527"/>
              <a:gd name="connsiteX1" fmla="*/ 96861 w 869590"/>
              <a:gd name="connsiteY1" fmla="*/ 127192 h 877527"/>
              <a:gd name="connsiteX2" fmla="*/ 277980 w 869590"/>
              <a:gd name="connsiteY2" fmla="*/ 176854 h 877527"/>
              <a:gd name="connsiteX3" fmla="*/ 277980 w 869590"/>
              <a:gd name="connsiteY3" fmla="*/ 327281 h 877527"/>
              <a:gd name="connsiteX4" fmla="*/ 352877 w 869590"/>
              <a:gd name="connsiteY4" fmla="*/ 327281 h 877527"/>
              <a:gd name="connsiteX5" fmla="*/ 352877 w 869590"/>
              <a:gd name="connsiteY5" fmla="*/ 185491 h 877527"/>
              <a:gd name="connsiteX6" fmla="*/ 420212 w 869590"/>
              <a:gd name="connsiteY6" fmla="*/ 188010 h 877527"/>
              <a:gd name="connsiteX7" fmla="*/ 515993 w 869590"/>
              <a:gd name="connsiteY7" fmla="*/ 182972 h 877527"/>
              <a:gd name="connsiteX8" fmla="*/ 515993 w 869590"/>
              <a:gd name="connsiteY8" fmla="*/ 327281 h 877527"/>
              <a:gd name="connsiteX9" fmla="*/ 591609 w 869590"/>
              <a:gd name="connsiteY9" fmla="*/ 327281 h 877527"/>
              <a:gd name="connsiteX10" fmla="*/ 591609 w 869590"/>
              <a:gd name="connsiteY10" fmla="*/ 172536 h 877527"/>
              <a:gd name="connsiteX11" fmla="*/ 773449 w 869590"/>
              <a:gd name="connsiteY11" fmla="*/ 126472 h 877527"/>
              <a:gd name="connsiteX12" fmla="*/ 796134 w 869590"/>
              <a:gd name="connsiteY12" fmla="*/ 118915 h 877527"/>
              <a:gd name="connsiteX13" fmla="*/ 798655 w 869590"/>
              <a:gd name="connsiteY13" fmla="*/ 143026 h 877527"/>
              <a:gd name="connsiteX14" fmla="*/ 867790 w 869590"/>
              <a:gd name="connsiteY14" fmla="*/ 856295 h 877527"/>
              <a:gd name="connsiteX15" fmla="*/ 869590 w 869590"/>
              <a:gd name="connsiteY15" fmla="*/ 877527 h 877527"/>
              <a:gd name="connsiteX16" fmla="*/ 848346 w 869590"/>
              <a:gd name="connsiteY16" fmla="*/ 877527 h 877527"/>
              <a:gd name="connsiteX17" fmla="*/ 20884 w 869590"/>
              <a:gd name="connsiteY17" fmla="*/ 877527 h 877527"/>
              <a:gd name="connsiteX18" fmla="*/ 0 w 869590"/>
              <a:gd name="connsiteY18" fmla="*/ 877527 h 877527"/>
              <a:gd name="connsiteX19" fmla="*/ 1800 w 869590"/>
              <a:gd name="connsiteY19" fmla="*/ 856295 h 877527"/>
              <a:gd name="connsiteX20" fmla="*/ 70575 w 869590"/>
              <a:gd name="connsiteY20" fmla="*/ 143026 h 877527"/>
              <a:gd name="connsiteX21" fmla="*/ 357837 w 869590"/>
              <a:gd name="connsiteY21" fmla="*/ 0 h 877527"/>
              <a:gd name="connsiteX22" fmla="*/ 513340 w 869590"/>
              <a:gd name="connsiteY22" fmla="*/ 0 h 877527"/>
              <a:gd name="connsiteX23" fmla="*/ 556275 w 869590"/>
              <a:gd name="connsiteY23" fmla="*/ 17998 h 877527"/>
              <a:gd name="connsiteX24" fmla="*/ 574314 w 869590"/>
              <a:gd name="connsiteY24" fmla="*/ 60833 h 877527"/>
              <a:gd name="connsiteX25" fmla="*/ 574314 w 869590"/>
              <a:gd name="connsiteY25" fmla="*/ 309202 h 877527"/>
              <a:gd name="connsiteX26" fmla="*/ 535348 w 869590"/>
              <a:gd name="connsiteY26" fmla="*/ 309202 h 877527"/>
              <a:gd name="connsiteX27" fmla="*/ 535348 w 869590"/>
              <a:gd name="connsiteY27" fmla="*/ 60833 h 877527"/>
              <a:gd name="connsiteX28" fmla="*/ 528854 w 869590"/>
              <a:gd name="connsiteY28" fmla="*/ 45355 h 877527"/>
              <a:gd name="connsiteX29" fmla="*/ 513340 w 869590"/>
              <a:gd name="connsiteY29" fmla="*/ 38875 h 877527"/>
              <a:gd name="connsiteX30" fmla="*/ 357837 w 869590"/>
              <a:gd name="connsiteY30" fmla="*/ 38875 h 877527"/>
              <a:gd name="connsiteX31" fmla="*/ 341962 w 869590"/>
              <a:gd name="connsiteY31" fmla="*/ 45355 h 877527"/>
              <a:gd name="connsiteX32" fmla="*/ 335467 w 869590"/>
              <a:gd name="connsiteY32" fmla="*/ 60833 h 877527"/>
              <a:gd name="connsiteX33" fmla="*/ 335467 w 869590"/>
              <a:gd name="connsiteY33" fmla="*/ 309202 h 877527"/>
              <a:gd name="connsiteX34" fmla="*/ 296862 w 869590"/>
              <a:gd name="connsiteY34" fmla="*/ 309202 h 877527"/>
              <a:gd name="connsiteX35" fmla="*/ 296862 w 869590"/>
              <a:gd name="connsiteY35" fmla="*/ 60833 h 877527"/>
              <a:gd name="connsiteX36" fmla="*/ 314902 w 869590"/>
              <a:gd name="connsiteY36" fmla="*/ 17998 h 877527"/>
              <a:gd name="connsiteX37" fmla="*/ 357837 w 869590"/>
              <a:gd name="connsiteY37" fmla="*/ 0 h 87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9590" h="877527">
                <a:moveTo>
                  <a:pt x="73456" y="117475"/>
                </a:moveTo>
                <a:lnTo>
                  <a:pt x="96861" y="127192"/>
                </a:lnTo>
                <a:cubicBezTo>
                  <a:pt x="155554" y="150224"/>
                  <a:pt x="216407" y="167138"/>
                  <a:pt x="277980" y="176854"/>
                </a:cubicBezTo>
                <a:lnTo>
                  <a:pt x="277980" y="327281"/>
                </a:lnTo>
                <a:lnTo>
                  <a:pt x="352877" y="327281"/>
                </a:lnTo>
                <a:lnTo>
                  <a:pt x="352877" y="185491"/>
                </a:lnTo>
                <a:cubicBezTo>
                  <a:pt x="375202" y="187291"/>
                  <a:pt x="397887" y="188010"/>
                  <a:pt x="420212" y="188010"/>
                </a:cubicBezTo>
                <a:cubicBezTo>
                  <a:pt x="451899" y="188010"/>
                  <a:pt x="483946" y="186211"/>
                  <a:pt x="515993" y="182972"/>
                </a:cubicBezTo>
                <a:lnTo>
                  <a:pt x="515993" y="327281"/>
                </a:lnTo>
                <a:lnTo>
                  <a:pt x="591609" y="327281"/>
                </a:lnTo>
                <a:lnTo>
                  <a:pt x="591609" y="172536"/>
                </a:lnTo>
                <a:cubicBezTo>
                  <a:pt x="650662" y="162459"/>
                  <a:pt x="711516" y="146985"/>
                  <a:pt x="773449" y="126472"/>
                </a:cubicBezTo>
                <a:lnTo>
                  <a:pt x="796134" y="118915"/>
                </a:lnTo>
                <a:lnTo>
                  <a:pt x="798655" y="143026"/>
                </a:lnTo>
                <a:lnTo>
                  <a:pt x="867790" y="856295"/>
                </a:lnTo>
                <a:lnTo>
                  <a:pt x="869590" y="877527"/>
                </a:lnTo>
                <a:lnTo>
                  <a:pt x="848346" y="877527"/>
                </a:lnTo>
                <a:lnTo>
                  <a:pt x="20884" y="877527"/>
                </a:lnTo>
                <a:lnTo>
                  <a:pt x="0" y="877527"/>
                </a:lnTo>
                <a:lnTo>
                  <a:pt x="1800" y="856295"/>
                </a:lnTo>
                <a:lnTo>
                  <a:pt x="70575" y="143026"/>
                </a:lnTo>
                <a:close/>
                <a:moveTo>
                  <a:pt x="357837" y="0"/>
                </a:moveTo>
                <a:lnTo>
                  <a:pt x="513340" y="0"/>
                </a:lnTo>
                <a:cubicBezTo>
                  <a:pt x="529937" y="0"/>
                  <a:pt x="545451" y="6839"/>
                  <a:pt x="556275" y="17998"/>
                </a:cubicBezTo>
                <a:cubicBezTo>
                  <a:pt x="567459" y="29157"/>
                  <a:pt x="574314" y="43915"/>
                  <a:pt x="574314" y="60833"/>
                </a:cubicBezTo>
                <a:lnTo>
                  <a:pt x="574314" y="309202"/>
                </a:lnTo>
                <a:lnTo>
                  <a:pt x="535348" y="309202"/>
                </a:lnTo>
                <a:lnTo>
                  <a:pt x="535348" y="60833"/>
                </a:lnTo>
                <a:cubicBezTo>
                  <a:pt x="535348" y="54714"/>
                  <a:pt x="533184" y="49314"/>
                  <a:pt x="528854" y="45355"/>
                </a:cubicBezTo>
                <a:cubicBezTo>
                  <a:pt x="524885" y="41395"/>
                  <a:pt x="519473" y="38875"/>
                  <a:pt x="513340" y="38875"/>
                </a:cubicBezTo>
                <a:lnTo>
                  <a:pt x="357837" y="38875"/>
                </a:lnTo>
                <a:cubicBezTo>
                  <a:pt x="351703" y="38875"/>
                  <a:pt x="345931" y="41395"/>
                  <a:pt x="341962" y="45355"/>
                </a:cubicBezTo>
                <a:cubicBezTo>
                  <a:pt x="337993" y="49314"/>
                  <a:pt x="335467" y="54714"/>
                  <a:pt x="335467" y="60833"/>
                </a:cubicBezTo>
                <a:lnTo>
                  <a:pt x="335467" y="309202"/>
                </a:lnTo>
                <a:lnTo>
                  <a:pt x="296862" y="309202"/>
                </a:lnTo>
                <a:lnTo>
                  <a:pt x="296862" y="60833"/>
                </a:lnTo>
                <a:cubicBezTo>
                  <a:pt x="296862" y="43915"/>
                  <a:pt x="303717" y="29157"/>
                  <a:pt x="314902" y="17998"/>
                </a:cubicBezTo>
                <a:cubicBezTo>
                  <a:pt x="325726" y="6839"/>
                  <a:pt x="340879" y="0"/>
                  <a:pt x="3578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E9B6CCD-DFE5-B743-88EE-C9582BD85ECC}"/>
              </a:ext>
            </a:extLst>
          </p:cNvPr>
          <p:cNvSpPr txBox="1">
            <a:spLocks/>
          </p:cNvSpPr>
          <p:nvPr/>
        </p:nvSpPr>
        <p:spPr>
          <a:xfrm>
            <a:off x="13358985" y="3807215"/>
            <a:ext cx="8587642" cy="1845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</a:rPr>
              <a:t>Detect suspicious patterns, flag anomalies, and identify potential fraudulent activities in real time. These technologies can analyze large volumes of data to uncover patterns that human analysts might miss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FC9ED-D844-0F46-AC44-BB541F1B1AE5}"/>
              </a:ext>
            </a:extLst>
          </p:cNvPr>
          <p:cNvSpPr txBox="1"/>
          <p:nvPr/>
        </p:nvSpPr>
        <p:spPr>
          <a:xfrm>
            <a:off x="13358985" y="3107027"/>
            <a:ext cx="440377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AI and Machine Learning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C3DB52D-B4E5-5C42-9880-06956E7B2833}"/>
              </a:ext>
            </a:extLst>
          </p:cNvPr>
          <p:cNvSpPr txBox="1">
            <a:spLocks/>
          </p:cNvSpPr>
          <p:nvPr/>
        </p:nvSpPr>
        <p:spPr>
          <a:xfrm>
            <a:off x="13322115" y="6382332"/>
            <a:ext cx="8587642" cy="1845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Implement biometric technologies (like facial recognition, fingerprint scans, and voice recognition) to ensure that only authorized users can access sensitive data or complete high-value transactions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B9F73C-8445-2E45-B807-679BF77E1523}"/>
              </a:ext>
            </a:extLst>
          </p:cNvPr>
          <p:cNvSpPr txBox="1"/>
          <p:nvPr/>
        </p:nvSpPr>
        <p:spPr>
          <a:xfrm>
            <a:off x="13358985" y="5693167"/>
            <a:ext cx="447750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Biometric Authentication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0C17BDB-F411-A640-A307-9472EDEE284C}"/>
              </a:ext>
            </a:extLst>
          </p:cNvPr>
          <p:cNvSpPr txBox="1">
            <a:spLocks/>
          </p:cNvSpPr>
          <p:nvPr/>
        </p:nvSpPr>
        <p:spPr>
          <a:xfrm>
            <a:off x="13322115" y="8947168"/>
            <a:ext cx="8754114" cy="1845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</a:rPr>
              <a:t>Protect data during transmission and storage with encryption, ensuring it remains inaccessible to unauthorized users. Tokenization replaces sensitive information with non-sensitive equivalents, reducing the risk of data exposure.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E49076-C27D-784C-B1D8-3740EA9D24CA}"/>
              </a:ext>
            </a:extLst>
          </p:cNvPr>
          <p:cNvSpPr txBox="1"/>
          <p:nvPr/>
        </p:nvSpPr>
        <p:spPr>
          <a:xfrm>
            <a:off x="13322116" y="8356957"/>
            <a:ext cx="499111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Encryption and Tokenization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90E5C04A-A2B6-C441-AEFE-B717E27417D7}"/>
              </a:ext>
            </a:extLst>
          </p:cNvPr>
          <p:cNvSpPr txBox="1">
            <a:spLocks/>
          </p:cNvSpPr>
          <p:nvPr/>
        </p:nvSpPr>
        <p:spPr>
          <a:xfrm>
            <a:off x="13318147" y="11365297"/>
            <a:ext cx="8587642" cy="1845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</a:rPr>
              <a:t>Monitor user behavior to detect deviations from normal activity. This includes tracking login times, IP addresses, typing patterns, and device usage to identify potentially fraudulent users.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6C1F65-780C-DF4E-BD24-A39F54735B99}"/>
              </a:ext>
            </a:extLst>
          </p:cNvPr>
          <p:cNvSpPr txBox="1"/>
          <p:nvPr/>
        </p:nvSpPr>
        <p:spPr>
          <a:xfrm>
            <a:off x="13322116" y="10775086"/>
            <a:ext cx="363266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Behavioral Analytics</a:t>
            </a:r>
          </a:p>
        </p:txBody>
      </p:sp>
      <p:pic>
        <p:nvPicPr>
          <p:cNvPr id="33" name="Picture Placeholder 5" descr="Finger touching a fingerprint on a screen&#10;&#10;Description automatically generated">
            <a:extLst>
              <a:ext uri="{FF2B5EF4-FFF2-40B4-BE49-F238E27FC236}">
                <a16:creationId xmlns:a16="http://schemas.microsoft.com/office/drawing/2014/main" id="{424B5360-8F33-4968-86B8-40C1FDE63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6673"/>
          <a:stretch>
            <a:fillRect/>
          </a:stretch>
        </p:blipFill>
        <p:spPr>
          <a:xfrm>
            <a:off x="949141" y="3104222"/>
            <a:ext cx="9513933" cy="90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5" grpId="0"/>
      <p:bldP spid="26" grpId="0"/>
      <p:bldP spid="28" grpId="0"/>
      <p:bldP spid="29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336">
            <a:extLst>
              <a:ext uri="{FF2B5EF4-FFF2-40B4-BE49-F238E27FC236}">
                <a16:creationId xmlns:a16="http://schemas.microsoft.com/office/drawing/2014/main" id="{7DC7F77B-F28B-DF41-B230-173B8A959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535" y="2445306"/>
            <a:ext cx="12216629" cy="2247616"/>
          </a:xfrm>
          <a:custGeom>
            <a:avLst/>
            <a:gdLst>
              <a:gd name="T0" fmla="*/ 6980 w 6981"/>
              <a:gd name="T1" fmla="*/ 1524 h 1525"/>
              <a:gd name="T2" fmla="*/ 614 w 6981"/>
              <a:gd name="T3" fmla="*/ 1524 h 1525"/>
              <a:gd name="T4" fmla="*/ 614 w 6981"/>
              <a:gd name="T5" fmla="*/ 1524 h 1525"/>
              <a:gd name="T6" fmla="*/ 0 w 6981"/>
              <a:gd name="T7" fmla="*/ 910 h 1525"/>
              <a:gd name="T8" fmla="*/ 0 w 6981"/>
              <a:gd name="T9" fmla="*/ 255 h 1525"/>
              <a:gd name="T10" fmla="*/ 0 w 6981"/>
              <a:gd name="T11" fmla="*/ 255 h 1525"/>
              <a:gd name="T12" fmla="*/ 254 w 6981"/>
              <a:gd name="T13" fmla="*/ 0 h 1525"/>
              <a:gd name="T14" fmla="*/ 6980 w 6981"/>
              <a:gd name="T15" fmla="*/ 0 h 1525"/>
              <a:gd name="T16" fmla="*/ 6980 w 6981"/>
              <a:gd name="T17" fmla="*/ 1524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81" h="1525">
                <a:moveTo>
                  <a:pt x="6980" y="1524"/>
                </a:moveTo>
                <a:lnTo>
                  <a:pt x="614" y="1524"/>
                </a:lnTo>
                <a:lnTo>
                  <a:pt x="614" y="1524"/>
                </a:lnTo>
                <a:cubicBezTo>
                  <a:pt x="275" y="1524"/>
                  <a:pt x="0" y="1249"/>
                  <a:pt x="0" y="910"/>
                </a:cubicBezTo>
                <a:lnTo>
                  <a:pt x="0" y="255"/>
                </a:lnTo>
                <a:lnTo>
                  <a:pt x="0" y="255"/>
                </a:lnTo>
                <a:cubicBezTo>
                  <a:pt x="0" y="115"/>
                  <a:pt x="114" y="0"/>
                  <a:pt x="254" y="0"/>
                </a:cubicBezTo>
                <a:lnTo>
                  <a:pt x="6980" y="0"/>
                </a:lnTo>
                <a:lnTo>
                  <a:pt x="6980" y="1524"/>
                </a:lnTo>
              </a:path>
            </a:pathLst>
          </a:custGeom>
          <a:solidFill>
            <a:srgbClr val="FF6107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706454B9-68E2-3C49-AF8D-10B9CAE04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328" y="2856030"/>
            <a:ext cx="1618905" cy="1252250"/>
          </a:xfrm>
          <a:custGeom>
            <a:avLst/>
            <a:gdLst>
              <a:gd name="connsiteX0" fmla="*/ 446907 w 1152746"/>
              <a:gd name="connsiteY0" fmla="*/ 769849 h 1059322"/>
              <a:gd name="connsiteX1" fmla="*/ 446907 w 1152746"/>
              <a:gd name="connsiteY1" fmla="*/ 863429 h 1059322"/>
              <a:gd name="connsiteX2" fmla="*/ 382174 w 1152746"/>
              <a:gd name="connsiteY2" fmla="*/ 999431 h 1059322"/>
              <a:gd name="connsiteX3" fmla="*/ 377194 w 1152746"/>
              <a:gd name="connsiteY3" fmla="*/ 1018147 h 1059322"/>
              <a:gd name="connsiteX4" fmla="*/ 393378 w 1152746"/>
              <a:gd name="connsiteY4" fmla="*/ 1029377 h 1059322"/>
              <a:gd name="connsiteX5" fmla="*/ 760613 w 1152746"/>
              <a:gd name="connsiteY5" fmla="*/ 1029377 h 1059322"/>
              <a:gd name="connsiteX6" fmla="*/ 775552 w 1152746"/>
              <a:gd name="connsiteY6" fmla="*/ 1018147 h 1059322"/>
              <a:gd name="connsiteX7" fmla="*/ 770572 w 1152746"/>
              <a:gd name="connsiteY7" fmla="*/ 999431 h 1059322"/>
              <a:gd name="connsiteX8" fmla="*/ 705839 w 1152746"/>
              <a:gd name="connsiteY8" fmla="*/ 863429 h 1059322"/>
              <a:gd name="connsiteX9" fmla="*/ 705839 w 1152746"/>
              <a:gd name="connsiteY9" fmla="*/ 769849 h 1059322"/>
              <a:gd name="connsiteX10" fmla="*/ 592840 w 1152746"/>
              <a:gd name="connsiteY10" fmla="*/ 648433 h 1059322"/>
              <a:gd name="connsiteX11" fmla="*/ 619677 w 1152746"/>
              <a:gd name="connsiteY11" fmla="*/ 675270 h 1059322"/>
              <a:gd name="connsiteX12" fmla="*/ 592840 w 1152746"/>
              <a:gd name="connsiteY12" fmla="*/ 702107 h 1059322"/>
              <a:gd name="connsiteX13" fmla="*/ 566003 w 1152746"/>
              <a:gd name="connsiteY13" fmla="*/ 675270 h 1059322"/>
              <a:gd name="connsiteX14" fmla="*/ 592840 w 1152746"/>
              <a:gd name="connsiteY14" fmla="*/ 648433 h 1059322"/>
              <a:gd name="connsiteX15" fmla="*/ 29877 w 1152746"/>
              <a:gd name="connsiteY15" fmla="*/ 610139 h 1059322"/>
              <a:gd name="connsiteX16" fmla="*/ 29877 w 1152746"/>
              <a:gd name="connsiteY16" fmla="*/ 704967 h 1059322"/>
              <a:gd name="connsiteX17" fmla="*/ 64733 w 1152746"/>
              <a:gd name="connsiteY17" fmla="*/ 739904 h 1059322"/>
              <a:gd name="connsiteX18" fmla="*/ 418275 w 1152746"/>
              <a:gd name="connsiteY18" fmla="*/ 739904 h 1059322"/>
              <a:gd name="connsiteX19" fmla="*/ 735716 w 1152746"/>
              <a:gd name="connsiteY19" fmla="*/ 739904 h 1059322"/>
              <a:gd name="connsiteX20" fmla="*/ 1088013 w 1152746"/>
              <a:gd name="connsiteY20" fmla="*/ 739904 h 1059322"/>
              <a:gd name="connsiteX21" fmla="*/ 1124114 w 1152746"/>
              <a:gd name="connsiteY21" fmla="*/ 704967 h 1059322"/>
              <a:gd name="connsiteX22" fmla="*/ 1124114 w 1152746"/>
              <a:gd name="connsiteY22" fmla="*/ 610139 h 1059322"/>
              <a:gd name="connsiteX23" fmla="*/ 661665 w 1152746"/>
              <a:gd name="connsiteY23" fmla="*/ 172294 h 1059322"/>
              <a:gd name="connsiteX24" fmla="*/ 585707 w 1152746"/>
              <a:gd name="connsiteY24" fmla="*/ 202221 h 1059322"/>
              <a:gd name="connsiteX25" fmla="*/ 550840 w 1152746"/>
              <a:gd name="connsiteY25" fmla="*/ 208456 h 1059322"/>
              <a:gd name="connsiteX26" fmla="*/ 504767 w 1152746"/>
              <a:gd name="connsiteY26" fmla="*/ 194739 h 1059322"/>
              <a:gd name="connsiteX27" fmla="*/ 418847 w 1152746"/>
              <a:gd name="connsiteY27" fmla="*/ 279535 h 1059322"/>
              <a:gd name="connsiteX28" fmla="*/ 418847 w 1152746"/>
              <a:gd name="connsiteY28" fmla="*/ 282029 h 1059322"/>
              <a:gd name="connsiteX29" fmla="*/ 398924 w 1152746"/>
              <a:gd name="connsiteY29" fmla="*/ 309463 h 1059322"/>
              <a:gd name="connsiteX30" fmla="*/ 354096 w 1152746"/>
              <a:gd name="connsiteY30" fmla="*/ 369318 h 1059322"/>
              <a:gd name="connsiteX31" fmla="*/ 415112 w 1152746"/>
              <a:gd name="connsiteY31" fmla="*/ 430421 h 1059322"/>
              <a:gd name="connsiteX32" fmla="*/ 737623 w 1152746"/>
              <a:gd name="connsiteY32" fmla="*/ 430421 h 1059322"/>
              <a:gd name="connsiteX33" fmla="*/ 798639 w 1152746"/>
              <a:gd name="connsiteY33" fmla="*/ 369318 h 1059322"/>
              <a:gd name="connsiteX34" fmla="*/ 751320 w 1152746"/>
              <a:gd name="connsiteY34" fmla="*/ 309463 h 1059322"/>
              <a:gd name="connsiteX35" fmla="*/ 736378 w 1152746"/>
              <a:gd name="connsiteY35" fmla="*/ 298240 h 1059322"/>
              <a:gd name="connsiteX36" fmla="*/ 733887 w 1152746"/>
              <a:gd name="connsiteY36" fmla="*/ 279535 h 1059322"/>
              <a:gd name="connsiteX37" fmla="*/ 733887 w 1152746"/>
              <a:gd name="connsiteY37" fmla="*/ 237137 h 1059322"/>
              <a:gd name="connsiteX38" fmla="*/ 661665 w 1152746"/>
              <a:gd name="connsiteY38" fmla="*/ 172294 h 1059322"/>
              <a:gd name="connsiteX39" fmla="*/ 665400 w 1152746"/>
              <a:gd name="connsiteY39" fmla="*/ 142366 h 1059322"/>
              <a:gd name="connsiteX40" fmla="*/ 763773 w 1152746"/>
              <a:gd name="connsiteY40" fmla="*/ 230902 h 1059322"/>
              <a:gd name="connsiteX41" fmla="*/ 763773 w 1152746"/>
              <a:gd name="connsiteY41" fmla="*/ 280782 h 1059322"/>
              <a:gd name="connsiteX42" fmla="*/ 828524 w 1152746"/>
              <a:gd name="connsiteY42" fmla="*/ 369318 h 1059322"/>
              <a:gd name="connsiteX43" fmla="*/ 737623 w 1152746"/>
              <a:gd name="connsiteY43" fmla="*/ 460349 h 1059322"/>
              <a:gd name="connsiteX44" fmla="*/ 415112 w 1152746"/>
              <a:gd name="connsiteY44" fmla="*/ 460349 h 1059322"/>
              <a:gd name="connsiteX45" fmla="*/ 324211 w 1152746"/>
              <a:gd name="connsiteY45" fmla="*/ 369318 h 1059322"/>
              <a:gd name="connsiteX46" fmla="*/ 388962 w 1152746"/>
              <a:gd name="connsiteY46" fmla="*/ 280782 h 1059322"/>
              <a:gd name="connsiteX47" fmla="*/ 388962 w 1152746"/>
              <a:gd name="connsiteY47" fmla="*/ 279535 h 1059322"/>
              <a:gd name="connsiteX48" fmla="*/ 504767 w 1152746"/>
              <a:gd name="connsiteY48" fmla="*/ 164812 h 1059322"/>
              <a:gd name="connsiteX49" fmla="*/ 564538 w 1152746"/>
              <a:gd name="connsiteY49" fmla="*/ 181022 h 1059322"/>
              <a:gd name="connsiteX50" fmla="*/ 665400 w 1152746"/>
              <a:gd name="connsiteY50" fmla="*/ 142366 h 1059322"/>
              <a:gd name="connsiteX51" fmla="*/ 64733 w 1152746"/>
              <a:gd name="connsiteY51" fmla="*/ 29945 h 1059322"/>
              <a:gd name="connsiteX52" fmla="*/ 29877 w 1152746"/>
              <a:gd name="connsiteY52" fmla="*/ 64882 h 1059322"/>
              <a:gd name="connsiteX53" fmla="*/ 29877 w 1152746"/>
              <a:gd name="connsiteY53" fmla="*/ 578946 h 1059322"/>
              <a:gd name="connsiteX54" fmla="*/ 1124114 w 1152746"/>
              <a:gd name="connsiteY54" fmla="*/ 578946 h 1059322"/>
              <a:gd name="connsiteX55" fmla="*/ 1124114 w 1152746"/>
              <a:gd name="connsiteY55" fmla="*/ 64882 h 1059322"/>
              <a:gd name="connsiteX56" fmla="*/ 1088013 w 1152746"/>
              <a:gd name="connsiteY56" fmla="*/ 29945 h 1059322"/>
              <a:gd name="connsiteX57" fmla="*/ 64733 w 1152746"/>
              <a:gd name="connsiteY57" fmla="*/ 0 h 1059322"/>
              <a:gd name="connsiteX58" fmla="*/ 1088013 w 1152746"/>
              <a:gd name="connsiteY58" fmla="*/ 0 h 1059322"/>
              <a:gd name="connsiteX59" fmla="*/ 1152746 w 1152746"/>
              <a:gd name="connsiteY59" fmla="*/ 64882 h 1059322"/>
              <a:gd name="connsiteX60" fmla="*/ 1152746 w 1152746"/>
              <a:gd name="connsiteY60" fmla="*/ 704967 h 1059322"/>
              <a:gd name="connsiteX61" fmla="*/ 1088013 w 1152746"/>
              <a:gd name="connsiteY61" fmla="*/ 769849 h 1059322"/>
              <a:gd name="connsiteX62" fmla="*/ 735716 w 1152746"/>
              <a:gd name="connsiteY62" fmla="*/ 769849 h 1059322"/>
              <a:gd name="connsiteX63" fmla="*/ 735716 w 1152746"/>
              <a:gd name="connsiteY63" fmla="*/ 863429 h 1059322"/>
              <a:gd name="connsiteX64" fmla="*/ 790490 w 1152746"/>
              <a:gd name="connsiteY64" fmla="*/ 975725 h 1059322"/>
              <a:gd name="connsiteX65" fmla="*/ 804184 w 1152746"/>
              <a:gd name="connsiteY65" fmla="*/ 1028129 h 1059322"/>
              <a:gd name="connsiteX66" fmla="*/ 760613 w 1152746"/>
              <a:gd name="connsiteY66" fmla="*/ 1059322 h 1059322"/>
              <a:gd name="connsiteX67" fmla="*/ 393378 w 1152746"/>
              <a:gd name="connsiteY67" fmla="*/ 1059322 h 1059322"/>
              <a:gd name="connsiteX68" fmla="*/ 348563 w 1152746"/>
              <a:gd name="connsiteY68" fmla="*/ 1028129 h 1059322"/>
              <a:gd name="connsiteX69" fmla="*/ 363501 w 1152746"/>
              <a:gd name="connsiteY69" fmla="*/ 975725 h 1059322"/>
              <a:gd name="connsiteX70" fmla="*/ 418275 w 1152746"/>
              <a:gd name="connsiteY70" fmla="*/ 863429 h 1059322"/>
              <a:gd name="connsiteX71" fmla="*/ 418275 w 1152746"/>
              <a:gd name="connsiteY71" fmla="*/ 769849 h 1059322"/>
              <a:gd name="connsiteX72" fmla="*/ 64733 w 1152746"/>
              <a:gd name="connsiteY72" fmla="*/ 769849 h 1059322"/>
              <a:gd name="connsiteX73" fmla="*/ 0 w 1152746"/>
              <a:gd name="connsiteY73" fmla="*/ 704967 h 1059322"/>
              <a:gd name="connsiteX74" fmla="*/ 0 w 1152746"/>
              <a:gd name="connsiteY74" fmla="*/ 64882 h 1059322"/>
              <a:gd name="connsiteX75" fmla="*/ 64733 w 1152746"/>
              <a:gd name="connsiteY75" fmla="*/ 0 h 105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52746" h="1059322">
                <a:moveTo>
                  <a:pt x="446907" y="769849"/>
                </a:moveTo>
                <a:lnTo>
                  <a:pt x="446907" y="863429"/>
                </a:lnTo>
                <a:cubicBezTo>
                  <a:pt x="446907" y="917081"/>
                  <a:pt x="423255" y="965743"/>
                  <a:pt x="382174" y="999431"/>
                </a:cubicBezTo>
                <a:cubicBezTo>
                  <a:pt x="374705" y="1006918"/>
                  <a:pt x="375950" y="1015652"/>
                  <a:pt x="377194" y="1018147"/>
                </a:cubicBezTo>
                <a:cubicBezTo>
                  <a:pt x="378439" y="1020643"/>
                  <a:pt x="382174" y="1029377"/>
                  <a:pt x="393378" y="1029377"/>
                </a:cubicBezTo>
                <a:lnTo>
                  <a:pt x="760613" y="1029377"/>
                </a:lnTo>
                <a:cubicBezTo>
                  <a:pt x="770572" y="1029377"/>
                  <a:pt x="774307" y="1020643"/>
                  <a:pt x="775552" y="1018147"/>
                </a:cubicBezTo>
                <a:cubicBezTo>
                  <a:pt x="776797" y="1015652"/>
                  <a:pt x="779286" y="1006918"/>
                  <a:pt x="770572" y="999431"/>
                </a:cubicBezTo>
                <a:cubicBezTo>
                  <a:pt x="729492" y="965743"/>
                  <a:pt x="705839" y="917081"/>
                  <a:pt x="705839" y="863429"/>
                </a:cubicBezTo>
                <a:lnTo>
                  <a:pt x="705839" y="769849"/>
                </a:lnTo>
                <a:close/>
                <a:moveTo>
                  <a:pt x="592840" y="648433"/>
                </a:moveTo>
                <a:cubicBezTo>
                  <a:pt x="608175" y="648433"/>
                  <a:pt x="619677" y="659935"/>
                  <a:pt x="619677" y="675270"/>
                </a:cubicBezTo>
                <a:cubicBezTo>
                  <a:pt x="619677" y="689328"/>
                  <a:pt x="608175" y="702107"/>
                  <a:pt x="592840" y="702107"/>
                </a:cubicBezTo>
                <a:cubicBezTo>
                  <a:pt x="577505" y="702107"/>
                  <a:pt x="566003" y="689328"/>
                  <a:pt x="566003" y="675270"/>
                </a:cubicBezTo>
                <a:cubicBezTo>
                  <a:pt x="566003" y="659935"/>
                  <a:pt x="577505" y="648433"/>
                  <a:pt x="592840" y="648433"/>
                </a:cubicBezTo>
                <a:close/>
                <a:moveTo>
                  <a:pt x="29877" y="610139"/>
                </a:moveTo>
                <a:lnTo>
                  <a:pt x="29877" y="704967"/>
                </a:lnTo>
                <a:cubicBezTo>
                  <a:pt x="29877" y="723683"/>
                  <a:pt x="46060" y="739904"/>
                  <a:pt x="64733" y="739904"/>
                </a:cubicBezTo>
                <a:lnTo>
                  <a:pt x="418275" y="739904"/>
                </a:lnTo>
                <a:lnTo>
                  <a:pt x="735716" y="739904"/>
                </a:lnTo>
                <a:lnTo>
                  <a:pt x="1088013" y="739904"/>
                </a:lnTo>
                <a:cubicBezTo>
                  <a:pt x="1107931" y="739904"/>
                  <a:pt x="1124114" y="723683"/>
                  <a:pt x="1124114" y="704967"/>
                </a:cubicBezTo>
                <a:lnTo>
                  <a:pt x="1124114" y="610139"/>
                </a:lnTo>
                <a:close/>
                <a:moveTo>
                  <a:pt x="661665" y="172294"/>
                </a:moveTo>
                <a:cubicBezTo>
                  <a:pt x="633025" y="167306"/>
                  <a:pt x="603140" y="179775"/>
                  <a:pt x="585707" y="202221"/>
                </a:cubicBezTo>
                <a:cubicBezTo>
                  <a:pt x="576990" y="213444"/>
                  <a:pt x="562047" y="214691"/>
                  <a:pt x="550840" y="208456"/>
                </a:cubicBezTo>
                <a:cubicBezTo>
                  <a:pt x="537143" y="199727"/>
                  <a:pt x="520955" y="194739"/>
                  <a:pt x="504767" y="194739"/>
                </a:cubicBezTo>
                <a:cubicBezTo>
                  <a:pt x="457449" y="194739"/>
                  <a:pt x="418847" y="232149"/>
                  <a:pt x="418847" y="279535"/>
                </a:cubicBezTo>
                <a:lnTo>
                  <a:pt x="418847" y="282029"/>
                </a:lnTo>
                <a:cubicBezTo>
                  <a:pt x="420093" y="295746"/>
                  <a:pt x="411376" y="306969"/>
                  <a:pt x="398924" y="309463"/>
                </a:cubicBezTo>
                <a:cubicBezTo>
                  <a:pt x="372774" y="316945"/>
                  <a:pt x="354096" y="341884"/>
                  <a:pt x="354096" y="369318"/>
                </a:cubicBezTo>
                <a:cubicBezTo>
                  <a:pt x="354096" y="402987"/>
                  <a:pt x="381491" y="430421"/>
                  <a:pt x="415112" y="430421"/>
                </a:cubicBezTo>
                <a:lnTo>
                  <a:pt x="737623" y="430421"/>
                </a:lnTo>
                <a:cubicBezTo>
                  <a:pt x="771244" y="430421"/>
                  <a:pt x="798639" y="402987"/>
                  <a:pt x="798639" y="369318"/>
                </a:cubicBezTo>
                <a:cubicBezTo>
                  <a:pt x="798639" y="340638"/>
                  <a:pt x="779960" y="315698"/>
                  <a:pt x="751320" y="309463"/>
                </a:cubicBezTo>
                <a:cubicBezTo>
                  <a:pt x="745094" y="308216"/>
                  <a:pt x="738868" y="303228"/>
                  <a:pt x="736378" y="298240"/>
                </a:cubicBezTo>
                <a:cubicBezTo>
                  <a:pt x="732642" y="292005"/>
                  <a:pt x="731397" y="285770"/>
                  <a:pt x="733887" y="279535"/>
                </a:cubicBezTo>
                <a:cubicBezTo>
                  <a:pt x="736378" y="265818"/>
                  <a:pt x="737623" y="250854"/>
                  <a:pt x="733887" y="237137"/>
                </a:cubicBezTo>
                <a:cubicBezTo>
                  <a:pt x="726416" y="203468"/>
                  <a:pt x="696531" y="176035"/>
                  <a:pt x="661665" y="172294"/>
                </a:cubicBezTo>
                <a:close/>
                <a:moveTo>
                  <a:pt x="665400" y="142366"/>
                </a:moveTo>
                <a:cubicBezTo>
                  <a:pt x="712719" y="147354"/>
                  <a:pt x="752566" y="183516"/>
                  <a:pt x="763773" y="230902"/>
                </a:cubicBezTo>
                <a:cubicBezTo>
                  <a:pt x="767508" y="248360"/>
                  <a:pt x="767508" y="264571"/>
                  <a:pt x="763773" y="280782"/>
                </a:cubicBezTo>
                <a:cubicBezTo>
                  <a:pt x="802374" y="293252"/>
                  <a:pt x="828524" y="328168"/>
                  <a:pt x="828524" y="369318"/>
                </a:cubicBezTo>
                <a:cubicBezTo>
                  <a:pt x="828524" y="419198"/>
                  <a:pt x="787432" y="460349"/>
                  <a:pt x="737623" y="460349"/>
                </a:cubicBezTo>
                <a:lnTo>
                  <a:pt x="415112" y="460349"/>
                </a:lnTo>
                <a:cubicBezTo>
                  <a:pt x="364058" y="460349"/>
                  <a:pt x="324211" y="419198"/>
                  <a:pt x="324211" y="369318"/>
                </a:cubicBezTo>
                <a:cubicBezTo>
                  <a:pt x="324211" y="329415"/>
                  <a:pt x="350361" y="293252"/>
                  <a:pt x="388962" y="280782"/>
                </a:cubicBezTo>
                <a:lnTo>
                  <a:pt x="388962" y="279535"/>
                </a:lnTo>
                <a:cubicBezTo>
                  <a:pt x="388962" y="217185"/>
                  <a:pt x="441261" y="164812"/>
                  <a:pt x="504767" y="164812"/>
                </a:cubicBezTo>
                <a:cubicBezTo>
                  <a:pt x="525936" y="164812"/>
                  <a:pt x="545860" y="169800"/>
                  <a:pt x="564538" y="181022"/>
                </a:cubicBezTo>
                <a:cubicBezTo>
                  <a:pt x="589442" y="152342"/>
                  <a:pt x="626799" y="137378"/>
                  <a:pt x="665400" y="142366"/>
                </a:cubicBezTo>
                <a:close/>
                <a:moveTo>
                  <a:pt x="64733" y="29945"/>
                </a:moveTo>
                <a:cubicBezTo>
                  <a:pt x="46060" y="29945"/>
                  <a:pt x="29877" y="46166"/>
                  <a:pt x="29877" y="64882"/>
                </a:cubicBezTo>
                <a:lnTo>
                  <a:pt x="29877" y="578946"/>
                </a:lnTo>
                <a:lnTo>
                  <a:pt x="1124114" y="578946"/>
                </a:lnTo>
                <a:lnTo>
                  <a:pt x="1124114" y="64882"/>
                </a:lnTo>
                <a:cubicBezTo>
                  <a:pt x="1124114" y="46166"/>
                  <a:pt x="1107931" y="29945"/>
                  <a:pt x="1088013" y="29945"/>
                </a:cubicBezTo>
                <a:close/>
                <a:moveTo>
                  <a:pt x="64733" y="0"/>
                </a:moveTo>
                <a:lnTo>
                  <a:pt x="1088013" y="0"/>
                </a:lnTo>
                <a:cubicBezTo>
                  <a:pt x="1124114" y="0"/>
                  <a:pt x="1152746" y="28698"/>
                  <a:pt x="1152746" y="64882"/>
                </a:cubicBezTo>
                <a:lnTo>
                  <a:pt x="1152746" y="704967"/>
                </a:lnTo>
                <a:cubicBezTo>
                  <a:pt x="1152746" y="741151"/>
                  <a:pt x="1124114" y="769849"/>
                  <a:pt x="1088013" y="769849"/>
                </a:cubicBezTo>
                <a:lnTo>
                  <a:pt x="735716" y="769849"/>
                </a:lnTo>
                <a:lnTo>
                  <a:pt x="735716" y="863429"/>
                </a:lnTo>
                <a:cubicBezTo>
                  <a:pt x="735716" y="907100"/>
                  <a:pt x="755634" y="948275"/>
                  <a:pt x="790490" y="975725"/>
                </a:cubicBezTo>
                <a:cubicBezTo>
                  <a:pt x="805428" y="989450"/>
                  <a:pt x="811653" y="1009413"/>
                  <a:pt x="804184" y="1028129"/>
                </a:cubicBezTo>
                <a:cubicBezTo>
                  <a:pt x="797959" y="1048093"/>
                  <a:pt x="780531" y="1059322"/>
                  <a:pt x="760613" y="1059322"/>
                </a:cubicBezTo>
                <a:lnTo>
                  <a:pt x="393378" y="1059322"/>
                </a:lnTo>
                <a:cubicBezTo>
                  <a:pt x="373460" y="1059322"/>
                  <a:pt x="356032" y="1048093"/>
                  <a:pt x="348563" y="1028129"/>
                </a:cubicBezTo>
                <a:cubicBezTo>
                  <a:pt x="342338" y="1009413"/>
                  <a:pt x="348563" y="989450"/>
                  <a:pt x="363501" y="975725"/>
                </a:cubicBezTo>
                <a:cubicBezTo>
                  <a:pt x="398357" y="948275"/>
                  <a:pt x="418275" y="907100"/>
                  <a:pt x="418275" y="863429"/>
                </a:cubicBezTo>
                <a:lnTo>
                  <a:pt x="418275" y="769849"/>
                </a:lnTo>
                <a:lnTo>
                  <a:pt x="64733" y="769849"/>
                </a:lnTo>
                <a:cubicBezTo>
                  <a:pt x="29877" y="769849"/>
                  <a:pt x="0" y="741151"/>
                  <a:pt x="0" y="704967"/>
                </a:cubicBezTo>
                <a:lnTo>
                  <a:pt x="0" y="64882"/>
                </a:lnTo>
                <a:cubicBezTo>
                  <a:pt x="0" y="28698"/>
                  <a:pt x="29877" y="0"/>
                  <a:pt x="647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E3D56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37" name="Freeform 166">
            <a:extLst>
              <a:ext uri="{FF2B5EF4-FFF2-40B4-BE49-F238E27FC236}">
                <a16:creationId xmlns:a16="http://schemas.microsoft.com/office/drawing/2014/main" id="{B6685F36-BEF6-E94F-8878-92CF9541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166" y="5379562"/>
            <a:ext cx="12216629" cy="2241118"/>
          </a:xfrm>
          <a:custGeom>
            <a:avLst/>
            <a:gdLst>
              <a:gd name="T0" fmla="*/ 6980 w 6981"/>
              <a:gd name="T1" fmla="*/ 1522 h 1523"/>
              <a:gd name="T2" fmla="*/ 798 w 6981"/>
              <a:gd name="T3" fmla="*/ 1522 h 1523"/>
              <a:gd name="T4" fmla="*/ 798 w 6981"/>
              <a:gd name="T5" fmla="*/ 1522 h 1523"/>
              <a:gd name="T6" fmla="*/ 0 w 6981"/>
              <a:gd name="T7" fmla="*/ 724 h 1523"/>
              <a:gd name="T8" fmla="*/ 0 w 6981"/>
              <a:gd name="T9" fmla="*/ 254 h 1523"/>
              <a:gd name="T10" fmla="*/ 0 w 6981"/>
              <a:gd name="T11" fmla="*/ 254 h 1523"/>
              <a:gd name="T12" fmla="*/ 254 w 6981"/>
              <a:gd name="T13" fmla="*/ 0 h 1523"/>
              <a:gd name="T14" fmla="*/ 6980 w 6981"/>
              <a:gd name="T15" fmla="*/ 0 h 1523"/>
              <a:gd name="T16" fmla="*/ 6980 w 6981"/>
              <a:gd name="T17" fmla="*/ 1522 h 1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81" h="1523">
                <a:moveTo>
                  <a:pt x="6980" y="1522"/>
                </a:moveTo>
                <a:lnTo>
                  <a:pt x="798" y="1522"/>
                </a:lnTo>
                <a:lnTo>
                  <a:pt x="798" y="1522"/>
                </a:lnTo>
                <a:cubicBezTo>
                  <a:pt x="357" y="1522"/>
                  <a:pt x="0" y="1165"/>
                  <a:pt x="0" y="724"/>
                </a:cubicBezTo>
                <a:lnTo>
                  <a:pt x="0" y="254"/>
                </a:lnTo>
                <a:lnTo>
                  <a:pt x="0" y="254"/>
                </a:lnTo>
                <a:cubicBezTo>
                  <a:pt x="0" y="113"/>
                  <a:pt x="114" y="0"/>
                  <a:pt x="254" y="0"/>
                </a:cubicBezTo>
                <a:lnTo>
                  <a:pt x="6980" y="0"/>
                </a:lnTo>
                <a:lnTo>
                  <a:pt x="6980" y="152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32F7F0C2-0B12-6845-AF0B-0EF1E13EF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747" y="5747537"/>
            <a:ext cx="1478490" cy="1241535"/>
          </a:xfrm>
          <a:custGeom>
            <a:avLst/>
            <a:gdLst>
              <a:gd name="connsiteX0" fmla="*/ 878646 w 1052763"/>
              <a:gd name="connsiteY0" fmla="*/ 828301 h 1050258"/>
              <a:gd name="connsiteX1" fmla="*/ 842985 w 1052763"/>
              <a:gd name="connsiteY1" fmla="*/ 844584 h 1050258"/>
              <a:gd name="connsiteX2" fmla="*/ 842985 w 1052763"/>
              <a:gd name="connsiteY2" fmla="*/ 919738 h 1050258"/>
              <a:gd name="connsiteX3" fmla="*/ 878646 w 1052763"/>
              <a:gd name="connsiteY3" fmla="*/ 936022 h 1050258"/>
              <a:gd name="connsiteX4" fmla="*/ 915537 w 1052763"/>
              <a:gd name="connsiteY4" fmla="*/ 919738 h 1050258"/>
              <a:gd name="connsiteX5" fmla="*/ 915537 w 1052763"/>
              <a:gd name="connsiteY5" fmla="*/ 844584 h 1050258"/>
              <a:gd name="connsiteX6" fmla="*/ 878646 w 1052763"/>
              <a:gd name="connsiteY6" fmla="*/ 828301 h 1050258"/>
              <a:gd name="connsiteX7" fmla="*/ 879108 w 1052763"/>
              <a:gd name="connsiteY7" fmla="*/ 801058 h 1050258"/>
              <a:gd name="connsiteX8" fmla="*/ 935212 w 1052763"/>
              <a:gd name="connsiteY8" fmla="*/ 824543 h 1050258"/>
              <a:gd name="connsiteX9" fmla="*/ 935212 w 1052763"/>
              <a:gd name="connsiteY9" fmla="*/ 939779 h 1050258"/>
              <a:gd name="connsiteX10" fmla="*/ 878646 w 1052763"/>
              <a:gd name="connsiteY10" fmla="*/ 962326 h 1050258"/>
              <a:gd name="connsiteX11" fmla="*/ 822081 w 1052763"/>
              <a:gd name="connsiteY11" fmla="*/ 939779 h 1050258"/>
              <a:gd name="connsiteX12" fmla="*/ 822081 w 1052763"/>
              <a:gd name="connsiteY12" fmla="*/ 824543 h 1050258"/>
              <a:gd name="connsiteX13" fmla="*/ 879108 w 1052763"/>
              <a:gd name="connsiteY13" fmla="*/ 801058 h 1050258"/>
              <a:gd name="connsiteX14" fmla="*/ 375218 w 1052763"/>
              <a:gd name="connsiteY14" fmla="*/ 739530 h 1050258"/>
              <a:gd name="connsiteX15" fmla="*/ 385188 w 1052763"/>
              <a:gd name="connsiteY15" fmla="*/ 743288 h 1050258"/>
              <a:gd name="connsiteX16" fmla="*/ 385188 w 1052763"/>
              <a:gd name="connsiteY16" fmla="*/ 763333 h 1050258"/>
              <a:gd name="connsiteX17" fmla="*/ 174559 w 1052763"/>
              <a:gd name="connsiteY17" fmla="*/ 973801 h 1050258"/>
              <a:gd name="connsiteX18" fmla="*/ 165834 w 1052763"/>
              <a:gd name="connsiteY18" fmla="*/ 978812 h 1050258"/>
              <a:gd name="connsiteX19" fmla="*/ 155864 w 1052763"/>
              <a:gd name="connsiteY19" fmla="*/ 973801 h 1050258"/>
              <a:gd name="connsiteX20" fmla="*/ 155864 w 1052763"/>
              <a:gd name="connsiteY20" fmla="*/ 955009 h 1050258"/>
              <a:gd name="connsiteX21" fmla="*/ 365247 w 1052763"/>
              <a:gd name="connsiteY21" fmla="*/ 743288 h 1050258"/>
              <a:gd name="connsiteX22" fmla="*/ 375218 w 1052763"/>
              <a:gd name="connsiteY22" fmla="*/ 739530 h 1050258"/>
              <a:gd name="connsiteX23" fmla="*/ 309276 w 1052763"/>
              <a:gd name="connsiteY23" fmla="*/ 668097 h 1050258"/>
              <a:gd name="connsiteX24" fmla="*/ 319246 w 1052763"/>
              <a:gd name="connsiteY24" fmla="*/ 671875 h 1050258"/>
              <a:gd name="connsiteX25" fmla="*/ 319246 w 1052763"/>
              <a:gd name="connsiteY25" fmla="*/ 692024 h 1050258"/>
              <a:gd name="connsiteX26" fmla="*/ 108617 w 1052763"/>
              <a:gd name="connsiteY26" fmla="*/ 903589 h 1050258"/>
              <a:gd name="connsiteX27" fmla="*/ 98646 w 1052763"/>
              <a:gd name="connsiteY27" fmla="*/ 907367 h 1050258"/>
              <a:gd name="connsiteX28" fmla="*/ 88675 w 1052763"/>
              <a:gd name="connsiteY28" fmla="*/ 903589 h 1050258"/>
              <a:gd name="connsiteX29" fmla="*/ 88675 w 1052763"/>
              <a:gd name="connsiteY29" fmla="*/ 884699 h 1050258"/>
              <a:gd name="connsiteX30" fmla="*/ 299305 w 1052763"/>
              <a:gd name="connsiteY30" fmla="*/ 671875 h 1050258"/>
              <a:gd name="connsiteX31" fmla="*/ 309276 w 1052763"/>
              <a:gd name="connsiteY31" fmla="*/ 668097 h 1050258"/>
              <a:gd name="connsiteX32" fmla="*/ 598566 w 1052763"/>
              <a:gd name="connsiteY32" fmla="*/ 523088 h 1050258"/>
              <a:gd name="connsiteX33" fmla="*/ 546320 w 1052763"/>
              <a:gd name="connsiteY33" fmla="*/ 575431 h 1050258"/>
              <a:gd name="connsiteX34" fmla="*/ 588614 w 1052763"/>
              <a:gd name="connsiteY34" fmla="*/ 616558 h 1050258"/>
              <a:gd name="connsiteX35" fmla="*/ 588614 w 1052763"/>
              <a:gd name="connsiteY35" fmla="*/ 650207 h 1050258"/>
              <a:gd name="connsiteX36" fmla="*/ 581150 w 1052763"/>
              <a:gd name="connsiteY36" fmla="*/ 656438 h 1050258"/>
              <a:gd name="connsiteX37" fmla="*/ 742864 w 1052763"/>
              <a:gd name="connsiteY37" fmla="*/ 818453 h 1050258"/>
              <a:gd name="connsiteX38" fmla="*/ 760279 w 1052763"/>
              <a:gd name="connsiteY38" fmla="*/ 867057 h 1050258"/>
              <a:gd name="connsiteX39" fmla="*/ 805062 w 1052763"/>
              <a:gd name="connsiteY39" fmla="*/ 971743 h 1050258"/>
              <a:gd name="connsiteX40" fmla="*/ 951848 w 1052763"/>
              <a:gd name="connsiteY40" fmla="*/ 971743 h 1050258"/>
              <a:gd name="connsiteX41" fmla="*/ 995386 w 1052763"/>
              <a:gd name="connsiteY41" fmla="*/ 884505 h 1050258"/>
              <a:gd name="connsiteX42" fmla="*/ 961800 w 1052763"/>
              <a:gd name="connsiteY42" fmla="*/ 794774 h 1050258"/>
              <a:gd name="connsiteX43" fmla="*/ 867259 w 1052763"/>
              <a:gd name="connsiteY43" fmla="*/ 759879 h 1050258"/>
              <a:gd name="connsiteX44" fmla="*/ 817501 w 1052763"/>
              <a:gd name="connsiteY44" fmla="*/ 742431 h 1050258"/>
              <a:gd name="connsiteX45" fmla="*/ 421924 w 1052763"/>
              <a:gd name="connsiteY45" fmla="*/ 489439 h 1050258"/>
              <a:gd name="connsiteX46" fmla="*/ 372166 w 1052763"/>
              <a:gd name="connsiteY46" fmla="*/ 540536 h 1050258"/>
              <a:gd name="connsiteX47" fmla="*/ 379630 w 1052763"/>
              <a:gd name="connsiteY47" fmla="*/ 548013 h 1050258"/>
              <a:gd name="connsiteX48" fmla="*/ 385850 w 1052763"/>
              <a:gd name="connsiteY48" fmla="*/ 562969 h 1050258"/>
              <a:gd name="connsiteX49" fmla="*/ 379630 w 1052763"/>
              <a:gd name="connsiteY49" fmla="*/ 579170 h 1050258"/>
              <a:gd name="connsiteX50" fmla="*/ 344799 w 1052763"/>
              <a:gd name="connsiteY50" fmla="*/ 614065 h 1050258"/>
              <a:gd name="connsiteX51" fmla="*/ 313701 w 1052763"/>
              <a:gd name="connsiteY51" fmla="*/ 614065 h 1050258"/>
              <a:gd name="connsiteX52" fmla="*/ 309969 w 1052763"/>
              <a:gd name="connsiteY52" fmla="*/ 610327 h 1050258"/>
              <a:gd name="connsiteX53" fmla="*/ 306237 w 1052763"/>
              <a:gd name="connsiteY53" fmla="*/ 609080 h 1050258"/>
              <a:gd name="connsiteX54" fmla="*/ 302505 w 1052763"/>
              <a:gd name="connsiteY54" fmla="*/ 610327 h 1050258"/>
              <a:gd name="connsiteX55" fmla="*/ 41275 w 1052763"/>
              <a:gd name="connsiteY55" fmla="*/ 872042 h 1050258"/>
              <a:gd name="connsiteX56" fmla="*/ 41275 w 1052763"/>
              <a:gd name="connsiteY56" fmla="*/ 909430 h 1050258"/>
              <a:gd name="connsiteX57" fmla="*/ 147011 w 1052763"/>
              <a:gd name="connsiteY57" fmla="*/ 1015363 h 1050258"/>
              <a:gd name="connsiteX58" fmla="*/ 184330 w 1052763"/>
              <a:gd name="connsiteY58" fmla="*/ 1015363 h 1050258"/>
              <a:gd name="connsiteX59" fmla="*/ 445560 w 1052763"/>
              <a:gd name="connsiteY59" fmla="*/ 754894 h 1050258"/>
              <a:gd name="connsiteX60" fmla="*/ 445560 w 1052763"/>
              <a:gd name="connsiteY60" fmla="*/ 746170 h 1050258"/>
              <a:gd name="connsiteX61" fmla="*/ 441828 w 1052763"/>
              <a:gd name="connsiteY61" fmla="*/ 741185 h 1050258"/>
              <a:gd name="connsiteX62" fmla="*/ 434364 w 1052763"/>
              <a:gd name="connsiteY62" fmla="*/ 726229 h 1050258"/>
              <a:gd name="connsiteX63" fmla="*/ 441828 w 1052763"/>
              <a:gd name="connsiteY63" fmla="*/ 711274 h 1050258"/>
              <a:gd name="connsiteX64" fmla="*/ 476658 w 1052763"/>
              <a:gd name="connsiteY64" fmla="*/ 676379 h 1050258"/>
              <a:gd name="connsiteX65" fmla="*/ 507757 w 1052763"/>
              <a:gd name="connsiteY65" fmla="*/ 676379 h 1050258"/>
              <a:gd name="connsiteX66" fmla="*/ 515221 w 1052763"/>
              <a:gd name="connsiteY66" fmla="*/ 683856 h 1050258"/>
              <a:gd name="connsiteX67" fmla="*/ 566223 w 1052763"/>
              <a:gd name="connsiteY67" fmla="*/ 634006 h 1050258"/>
              <a:gd name="connsiteX68" fmla="*/ 120888 w 1052763"/>
              <a:gd name="connsiteY68" fmla="*/ 30814 h 1050258"/>
              <a:gd name="connsiteX69" fmla="*/ 185573 w 1052763"/>
              <a:gd name="connsiteY69" fmla="*/ 95620 h 1050258"/>
              <a:gd name="connsiteX70" fmla="*/ 201745 w 1052763"/>
              <a:gd name="connsiteY70" fmla="*/ 134254 h 1050258"/>
              <a:gd name="connsiteX71" fmla="*/ 185573 w 1052763"/>
              <a:gd name="connsiteY71" fmla="*/ 172888 h 1050258"/>
              <a:gd name="connsiteX72" fmla="*/ 173134 w 1052763"/>
              <a:gd name="connsiteY72" fmla="*/ 186597 h 1050258"/>
              <a:gd name="connsiteX73" fmla="*/ 96009 w 1052763"/>
              <a:gd name="connsiteY73" fmla="*/ 186597 h 1050258"/>
              <a:gd name="connsiteX74" fmla="*/ 30079 w 1052763"/>
              <a:gd name="connsiteY74" fmla="*/ 121791 h 1050258"/>
              <a:gd name="connsiteX75" fmla="*/ 62422 w 1052763"/>
              <a:gd name="connsiteY75" fmla="*/ 230216 h 1050258"/>
              <a:gd name="connsiteX76" fmla="*/ 165670 w 1052763"/>
              <a:gd name="connsiteY76" fmla="*/ 262619 h 1050258"/>
              <a:gd name="connsiteX77" fmla="*/ 198013 w 1052763"/>
              <a:gd name="connsiteY77" fmla="*/ 273836 h 1050258"/>
              <a:gd name="connsiteX78" fmla="*/ 399533 w 1052763"/>
              <a:gd name="connsiteY78" fmla="*/ 474484 h 1050258"/>
              <a:gd name="connsiteX79" fmla="*/ 405753 w 1052763"/>
              <a:gd name="connsiteY79" fmla="*/ 468253 h 1050258"/>
              <a:gd name="connsiteX80" fmla="*/ 439340 w 1052763"/>
              <a:gd name="connsiteY80" fmla="*/ 468253 h 1050258"/>
              <a:gd name="connsiteX81" fmla="*/ 480390 w 1052763"/>
              <a:gd name="connsiteY81" fmla="*/ 509379 h 1050258"/>
              <a:gd name="connsiteX82" fmla="*/ 532636 w 1052763"/>
              <a:gd name="connsiteY82" fmla="*/ 458282 h 1050258"/>
              <a:gd name="connsiteX83" fmla="*/ 272650 w 1052763"/>
              <a:gd name="connsiteY83" fmla="*/ 197813 h 1050258"/>
              <a:gd name="connsiteX84" fmla="*/ 262699 w 1052763"/>
              <a:gd name="connsiteY84" fmla="*/ 166657 h 1050258"/>
              <a:gd name="connsiteX85" fmla="*/ 229112 w 1052763"/>
              <a:gd name="connsiteY85" fmla="*/ 61971 h 1050258"/>
              <a:gd name="connsiteX86" fmla="*/ 120888 w 1052763"/>
              <a:gd name="connsiteY86" fmla="*/ 30814 h 1050258"/>
              <a:gd name="connsiteX87" fmla="*/ 992898 w 1052763"/>
              <a:gd name="connsiteY87" fmla="*/ 28322 h 1050258"/>
              <a:gd name="connsiteX88" fmla="*/ 910798 w 1052763"/>
              <a:gd name="connsiteY88" fmla="*/ 86896 h 1050258"/>
              <a:gd name="connsiteX89" fmla="*/ 899602 w 1052763"/>
              <a:gd name="connsiteY89" fmla="*/ 98112 h 1050258"/>
              <a:gd name="connsiteX90" fmla="*/ 874723 w 1052763"/>
              <a:gd name="connsiteY90" fmla="*/ 146717 h 1050258"/>
              <a:gd name="connsiteX91" fmla="*/ 849844 w 1052763"/>
              <a:gd name="connsiteY91" fmla="*/ 179120 h 1050258"/>
              <a:gd name="connsiteX92" fmla="*/ 499049 w 1052763"/>
              <a:gd name="connsiteY92" fmla="*/ 528073 h 1050258"/>
              <a:gd name="connsiteX93" fmla="*/ 526416 w 1052763"/>
              <a:gd name="connsiteY93" fmla="*/ 555491 h 1050258"/>
              <a:gd name="connsiteX94" fmla="*/ 877211 w 1052763"/>
              <a:gd name="connsiteY94" fmla="*/ 206537 h 1050258"/>
              <a:gd name="connsiteX95" fmla="*/ 909554 w 1052763"/>
              <a:gd name="connsiteY95" fmla="*/ 182858 h 1050258"/>
              <a:gd name="connsiteX96" fmla="*/ 958068 w 1052763"/>
              <a:gd name="connsiteY96" fmla="*/ 156687 h 1050258"/>
              <a:gd name="connsiteX97" fmla="*/ 969263 w 1052763"/>
              <a:gd name="connsiteY97" fmla="*/ 145470 h 1050258"/>
              <a:gd name="connsiteX98" fmla="*/ 969263 w 1052763"/>
              <a:gd name="connsiteY98" fmla="*/ 144224 h 1050258"/>
              <a:gd name="connsiteX99" fmla="*/ 1025241 w 1052763"/>
              <a:gd name="connsiteY99" fmla="*/ 60724 h 1050258"/>
              <a:gd name="connsiteX100" fmla="*/ 1025241 w 1052763"/>
              <a:gd name="connsiteY100" fmla="*/ 59478 h 1050258"/>
              <a:gd name="connsiteX101" fmla="*/ 995386 w 1052763"/>
              <a:gd name="connsiteY101" fmla="*/ 28322 h 1050258"/>
              <a:gd name="connsiteX102" fmla="*/ 992898 w 1052763"/>
              <a:gd name="connsiteY102" fmla="*/ 28322 h 1050258"/>
              <a:gd name="connsiteX103" fmla="*/ 998030 w 1052763"/>
              <a:gd name="connsiteY103" fmla="*/ 437 h 1050258"/>
              <a:gd name="connsiteX104" fmla="*/ 1014046 w 1052763"/>
              <a:gd name="connsiteY104" fmla="*/ 9628 h 1050258"/>
              <a:gd name="connsiteX105" fmla="*/ 1045144 w 1052763"/>
              <a:gd name="connsiteY105" fmla="*/ 39538 h 1050258"/>
              <a:gd name="connsiteX106" fmla="*/ 1048876 w 1052763"/>
              <a:gd name="connsiteY106" fmla="*/ 74433 h 1050258"/>
              <a:gd name="connsiteX107" fmla="*/ 1047632 w 1052763"/>
              <a:gd name="connsiteY107" fmla="*/ 75680 h 1050258"/>
              <a:gd name="connsiteX108" fmla="*/ 992898 w 1052763"/>
              <a:gd name="connsiteY108" fmla="*/ 159179 h 1050258"/>
              <a:gd name="connsiteX109" fmla="*/ 971751 w 1052763"/>
              <a:gd name="connsiteY109" fmla="*/ 180366 h 1050258"/>
              <a:gd name="connsiteX110" fmla="*/ 923237 w 1052763"/>
              <a:gd name="connsiteY110" fmla="*/ 206537 h 1050258"/>
              <a:gd name="connsiteX111" fmla="*/ 895870 w 1052763"/>
              <a:gd name="connsiteY111" fmla="*/ 226478 h 1050258"/>
              <a:gd name="connsiteX112" fmla="*/ 617225 w 1052763"/>
              <a:gd name="connsiteY112" fmla="*/ 504394 h 1050258"/>
              <a:gd name="connsiteX113" fmla="*/ 837404 w 1052763"/>
              <a:gd name="connsiteY113" fmla="*/ 723737 h 1050258"/>
              <a:gd name="connsiteX114" fmla="*/ 863527 w 1052763"/>
              <a:gd name="connsiteY114" fmla="*/ 733707 h 1050258"/>
              <a:gd name="connsiteX115" fmla="*/ 980459 w 1052763"/>
              <a:gd name="connsiteY115" fmla="*/ 776080 h 1050258"/>
              <a:gd name="connsiteX116" fmla="*/ 1022753 w 1052763"/>
              <a:gd name="connsiteY116" fmla="*/ 886997 h 1050258"/>
              <a:gd name="connsiteX117" fmla="*/ 968019 w 1052763"/>
              <a:gd name="connsiteY117" fmla="*/ 992930 h 1050258"/>
              <a:gd name="connsiteX118" fmla="*/ 877211 w 1052763"/>
              <a:gd name="connsiteY118" fmla="*/ 1024086 h 1050258"/>
              <a:gd name="connsiteX119" fmla="*/ 787646 w 1052763"/>
              <a:gd name="connsiteY119" fmla="*/ 992930 h 1050258"/>
              <a:gd name="connsiteX120" fmla="*/ 732912 w 1052763"/>
              <a:gd name="connsiteY120" fmla="*/ 863318 h 1050258"/>
              <a:gd name="connsiteX121" fmla="*/ 722961 w 1052763"/>
              <a:gd name="connsiteY121" fmla="*/ 837147 h 1050258"/>
              <a:gd name="connsiteX122" fmla="*/ 562491 w 1052763"/>
              <a:gd name="connsiteY122" fmla="*/ 675132 h 1050258"/>
              <a:gd name="connsiteX123" fmla="*/ 532636 w 1052763"/>
              <a:gd name="connsiteY123" fmla="*/ 706289 h 1050258"/>
              <a:gd name="connsiteX124" fmla="*/ 497805 w 1052763"/>
              <a:gd name="connsiteY124" fmla="*/ 706289 h 1050258"/>
              <a:gd name="connsiteX125" fmla="*/ 491586 w 1052763"/>
              <a:gd name="connsiteY125" fmla="*/ 698811 h 1050258"/>
              <a:gd name="connsiteX126" fmla="*/ 464219 w 1052763"/>
              <a:gd name="connsiteY126" fmla="*/ 726229 h 1050258"/>
              <a:gd name="connsiteX127" fmla="*/ 474170 w 1052763"/>
              <a:gd name="connsiteY127" fmla="*/ 749909 h 1050258"/>
              <a:gd name="connsiteX128" fmla="*/ 464219 w 1052763"/>
              <a:gd name="connsiteY128" fmla="*/ 773588 h 1050258"/>
              <a:gd name="connsiteX129" fmla="*/ 204233 w 1052763"/>
              <a:gd name="connsiteY129" fmla="*/ 1034057 h 1050258"/>
              <a:gd name="connsiteX130" fmla="*/ 166914 w 1052763"/>
              <a:gd name="connsiteY130" fmla="*/ 1050258 h 1050258"/>
              <a:gd name="connsiteX131" fmla="*/ 127108 w 1052763"/>
              <a:gd name="connsiteY131" fmla="*/ 1034057 h 1050258"/>
              <a:gd name="connsiteX132" fmla="*/ 21372 w 1052763"/>
              <a:gd name="connsiteY132" fmla="*/ 928124 h 1050258"/>
              <a:gd name="connsiteX133" fmla="*/ 21372 w 1052763"/>
              <a:gd name="connsiteY133" fmla="*/ 852102 h 1050258"/>
              <a:gd name="connsiteX134" fmla="*/ 282602 w 1052763"/>
              <a:gd name="connsiteY134" fmla="*/ 590386 h 1050258"/>
              <a:gd name="connsiteX135" fmla="*/ 329872 w 1052763"/>
              <a:gd name="connsiteY135" fmla="*/ 590386 h 1050258"/>
              <a:gd name="connsiteX136" fmla="*/ 355995 w 1052763"/>
              <a:gd name="connsiteY136" fmla="*/ 562969 h 1050258"/>
              <a:gd name="connsiteX137" fmla="*/ 349775 w 1052763"/>
              <a:gd name="connsiteY137" fmla="*/ 557984 h 1050258"/>
              <a:gd name="connsiteX138" fmla="*/ 342311 w 1052763"/>
              <a:gd name="connsiteY138" fmla="*/ 540536 h 1050258"/>
              <a:gd name="connsiteX139" fmla="*/ 349775 w 1052763"/>
              <a:gd name="connsiteY139" fmla="*/ 523088 h 1050258"/>
              <a:gd name="connsiteX140" fmla="*/ 380874 w 1052763"/>
              <a:gd name="connsiteY140" fmla="*/ 493178 h 1050258"/>
              <a:gd name="connsiteX141" fmla="*/ 178110 w 1052763"/>
              <a:gd name="connsiteY141" fmla="*/ 292529 h 1050258"/>
              <a:gd name="connsiteX142" fmla="*/ 170646 w 1052763"/>
              <a:gd name="connsiteY142" fmla="*/ 290037 h 1050258"/>
              <a:gd name="connsiteX143" fmla="*/ 43763 w 1052763"/>
              <a:gd name="connsiteY143" fmla="*/ 250157 h 1050258"/>
              <a:gd name="connsiteX144" fmla="*/ 6444 w 1052763"/>
              <a:gd name="connsiteY144" fmla="*/ 104344 h 1050258"/>
              <a:gd name="connsiteX145" fmla="*/ 22616 w 1052763"/>
              <a:gd name="connsiteY145" fmla="*/ 89389 h 1050258"/>
              <a:gd name="connsiteX146" fmla="*/ 42519 w 1052763"/>
              <a:gd name="connsiteY146" fmla="*/ 94374 h 1050258"/>
              <a:gd name="connsiteX147" fmla="*/ 114668 w 1052763"/>
              <a:gd name="connsiteY147" fmla="*/ 166657 h 1050258"/>
              <a:gd name="connsiteX148" fmla="*/ 153231 w 1052763"/>
              <a:gd name="connsiteY148" fmla="*/ 166657 h 1050258"/>
              <a:gd name="connsiteX149" fmla="*/ 166914 w 1052763"/>
              <a:gd name="connsiteY149" fmla="*/ 154194 h 1050258"/>
              <a:gd name="connsiteX150" fmla="*/ 174378 w 1052763"/>
              <a:gd name="connsiteY150" fmla="*/ 134254 h 1050258"/>
              <a:gd name="connsiteX151" fmla="*/ 166914 w 1052763"/>
              <a:gd name="connsiteY151" fmla="*/ 115560 h 1050258"/>
              <a:gd name="connsiteX152" fmla="*/ 94765 w 1052763"/>
              <a:gd name="connsiteY152" fmla="*/ 43277 h 1050258"/>
              <a:gd name="connsiteX153" fmla="*/ 88545 w 1052763"/>
              <a:gd name="connsiteY153" fmla="*/ 23337 h 1050258"/>
              <a:gd name="connsiteX154" fmla="*/ 103473 w 1052763"/>
              <a:gd name="connsiteY154" fmla="*/ 7135 h 1050258"/>
              <a:gd name="connsiteX155" fmla="*/ 249015 w 1052763"/>
              <a:gd name="connsiteY155" fmla="*/ 43277 h 1050258"/>
              <a:gd name="connsiteX156" fmla="*/ 290065 w 1052763"/>
              <a:gd name="connsiteY156" fmla="*/ 170396 h 1050258"/>
              <a:gd name="connsiteX157" fmla="*/ 291309 w 1052763"/>
              <a:gd name="connsiteY157" fmla="*/ 179120 h 1050258"/>
              <a:gd name="connsiteX158" fmla="*/ 551295 w 1052763"/>
              <a:gd name="connsiteY158" fmla="*/ 438342 h 1050258"/>
              <a:gd name="connsiteX159" fmla="*/ 829941 w 1052763"/>
              <a:gd name="connsiteY159" fmla="*/ 160426 h 1050258"/>
              <a:gd name="connsiteX160" fmla="*/ 849844 w 1052763"/>
              <a:gd name="connsiteY160" fmla="*/ 133008 h 1050258"/>
              <a:gd name="connsiteX161" fmla="*/ 875967 w 1052763"/>
              <a:gd name="connsiteY161" fmla="*/ 84403 h 1050258"/>
              <a:gd name="connsiteX162" fmla="*/ 897114 w 1052763"/>
              <a:gd name="connsiteY162" fmla="*/ 63217 h 1050258"/>
              <a:gd name="connsiteX163" fmla="*/ 979215 w 1052763"/>
              <a:gd name="connsiteY163" fmla="*/ 3396 h 1050258"/>
              <a:gd name="connsiteX164" fmla="*/ 998030 w 1052763"/>
              <a:gd name="connsiteY164" fmla="*/ 437 h 105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052763" h="1050258">
                <a:moveTo>
                  <a:pt x="878646" y="828301"/>
                </a:moveTo>
                <a:cubicBezTo>
                  <a:pt x="865120" y="828301"/>
                  <a:pt x="851593" y="834564"/>
                  <a:pt x="842985" y="844584"/>
                </a:cubicBezTo>
                <a:cubicBezTo>
                  <a:pt x="820851" y="865878"/>
                  <a:pt x="820851" y="899697"/>
                  <a:pt x="842985" y="919738"/>
                </a:cubicBezTo>
                <a:cubicBezTo>
                  <a:pt x="851593" y="931012"/>
                  <a:pt x="865120" y="936022"/>
                  <a:pt x="878646" y="936022"/>
                </a:cubicBezTo>
                <a:cubicBezTo>
                  <a:pt x="893403" y="936022"/>
                  <a:pt x="905700" y="931012"/>
                  <a:pt x="915537" y="919738"/>
                </a:cubicBezTo>
                <a:cubicBezTo>
                  <a:pt x="936442" y="899697"/>
                  <a:pt x="936442" y="865878"/>
                  <a:pt x="915537" y="844584"/>
                </a:cubicBezTo>
                <a:cubicBezTo>
                  <a:pt x="905700" y="834564"/>
                  <a:pt x="893403" y="828301"/>
                  <a:pt x="878646" y="828301"/>
                </a:cubicBezTo>
                <a:close/>
                <a:moveTo>
                  <a:pt x="879108" y="801058"/>
                </a:moveTo>
                <a:cubicBezTo>
                  <a:pt x="899551" y="801058"/>
                  <a:pt x="919841" y="808886"/>
                  <a:pt x="935212" y="824543"/>
                </a:cubicBezTo>
                <a:cubicBezTo>
                  <a:pt x="967184" y="857110"/>
                  <a:pt x="967184" y="907213"/>
                  <a:pt x="935212" y="939779"/>
                </a:cubicBezTo>
                <a:cubicBezTo>
                  <a:pt x="920456" y="954810"/>
                  <a:pt x="899551" y="962326"/>
                  <a:pt x="878646" y="962326"/>
                </a:cubicBezTo>
                <a:cubicBezTo>
                  <a:pt x="858971" y="962326"/>
                  <a:pt x="839296" y="954810"/>
                  <a:pt x="822081" y="939779"/>
                </a:cubicBezTo>
                <a:cubicBezTo>
                  <a:pt x="792568" y="907213"/>
                  <a:pt x="792568" y="857110"/>
                  <a:pt x="822081" y="824543"/>
                </a:cubicBezTo>
                <a:cubicBezTo>
                  <a:pt x="838067" y="808886"/>
                  <a:pt x="858664" y="801058"/>
                  <a:pt x="879108" y="801058"/>
                </a:cubicBezTo>
                <a:close/>
                <a:moveTo>
                  <a:pt x="375218" y="739530"/>
                </a:moveTo>
                <a:cubicBezTo>
                  <a:pt x="378957" y="739530"/>
                  <a:pt x="382696" y="740783"/>
                  <a:pt x="385188" y="743288"/>
                </a:cubicBezTo>
                <a:cubicBezTo>
                  <a:pt x="390174" y="749552"/>
                  <a:pt x="390174" y="758322"/>
                  <a:pt x="385188" y="763333"/>
                </a:cubicBezTo>
                <a:lnTo>
                  <a:pt x="174559" y="973801"/>
                </a:lnTo>
                <a:cubicBezTo>
                  <a:pt x="172066" y="977560"/>
                  <a:pt x="168327" y="978812"/>
                  <a:pt x="165834" y="978812"/>
                </a:cubicBezTo>
                <a:cubicBezTo>
                  <a:pt x="162095" y="978812"/>
                  <a:pt x="158356" y="977560"/>
                  <a:pt x="155864" y="973801"/>
                </a:cubicBezTo>
                <a:cubicBezTo>
                  <a:pt x="149632" y="968790"/>
                  <a:pt x="149632" y="960021"/>
                  <a:pt x="155864" y="955009"/>
                </a:cubicBezTo>
                <a:lnTo>
                  <a:pt x="365247" y="743288"/>
                </a:lnTo>
                <a:cubicBezTo>
                  <a:pt x="367740" y="740783"/>
                  <a:pt x="371479" y="739530"/>
                  <a:pt x="375218" y="739530"/>
                </a:cubicBezTo>
                <a:close/>
                <a:moveTo>
                  <a:pt x="309276" y="668097"/>
                </a:moveTo>
                <a:cubicBezTo>
                  <a:pt x="312703" y="668097"/>
                  <a:pt x="316131" y="669356"/>
                  <a:pt x="319246" y="671875"/>
                </a:cubicBezTo>
                <a:cubicBezTo>
                  <a:pt x="324232" y="676912"/>
                  <a:pt x="324232" y="686987"/>
                  <a:pt x="319246" y="692024"/>
                </a:cubicBezTo>
                <a:lnTo>
                  <a:pt x="108617" y="903589"/>
                </a:lnTo>
                <a:cubicBezTo>
                  <a:pt x="106124" y="907367"/>
                  <a:pt x="102385" y="907367"/>
                  <a:pt x="98646" y="907367"/>
                </a:cubicBezTo>
                <a:cubicBezTo>
                  <a:pt x="94907" y="907367"/>
                  <a:pt x="92414" y="907367"/>
                  <a:pt x="88675" y="903589"/>
                </a:cubicBezTo>
                <a:cubicBezTo>
                  <a:pt x="83690" y="898552"/>
                  <a:pt x="83690" y="889737"/>
                  <a:pt x="88675" y="884699"/>
                </a:cubicBezTo>
                <a:lnTo>
                  <a:pt x="299305" y="671875"/>
                </a:lnTo>
                <a:cubicBezTo>
                  <a:pt x="302421" y="669356"/>
                  <a:pt x="305849" y="668097"/>
                  <a:pt x="309276" y="668097"/>
                </a:cubicBezTo>
                <a:close/>
                <a:moveTo>
                  <a:pt x="598566" y="523088"/>
                </a:moveTo>
                <a:lnTo>
                  <a:pt x="546320" y="575431"/>
                </a:lnTo>
                <a:lnTo>
                  <a:pt x="588614" y="616558"/>
                </a:lnTo>
                <a:cubicBezTo>
                  <a:pt x="597322" y="626528"/>
                  <a:pt x="597322" y="641483"/>
                  <a:pt x="588614" y="650207"/>
                </a:cubicBezTo>
                <a:lnTo>
                  <a:pt x="581150" y="656438"/>
                </a:lnTo>
                <a:lnTo>
                  <a:pt x="742864" y="818453"/>
                </a:lnTo>
                <a:cubicBezTo>
                  <a:pt x="755304" y="830916"/>
                  <a:pt x="761523" y="848363"/>
                  <a:pt x="760279" y="867057"/>
                </a:cubicBezTo>
                <a:cubicBezTo>
                  <a:pt x="756548" y="906938"/>
                  <a:pt x="772719" y="946818"/>
                  <a:pt x="805062" y="971743"/>
                </a:cubicBezTo>
                <a:cubicBezTo>
                  <a:pt x="847356" y="1005392"/>
                  <a:pt x="909554" y="1005392"/>
                  <a:pt x="951848" y="971743"/>
                </a:cubicBezTo>
                <a:cubicBezTo>
                  <a:pt x="977971" y="949311"/>
                  <a:pt x="994142" y="919400"/>
                  <a:pt x="995386" y="884505"/>
                </a:cubicBezTo>
                <a:cubicBezTo>
                  <a:pt x="997874" y="852102"/>
                  <a:pt x="985435" y="818453"/>
                  <a:pt x="961800" y="794774"/>
                </a:cubicBezTo>
                <a:cubicBezTo>
                  <a:pt x="936921" y="769849"/>
                  <a:pt x="902090" y="757386"/>
                  <a:pt x="867259" y="759879"/>
                </a:cubicBezTo>
                <a:cubicBezTo>
                  <a:pt x="848600" y="761125"/>
                  <a:pt x="831185" y="756140"/>
                  <a:pt x="817501" y="742431"/>
                </a:cubicBezTo>
                <a:close/>
                <a:moveTo>
                  <a:pt x="421924" y="489439"/>
                </a:moveTo>
                <a:lnTo>
                  <a:pt x="372166" y="540536"/>
                </a:lnTo>
                <a:lnTo>
                  <a:pt x="379630" y="548013"/>
                </a:lnTo>
                <a:cubicBezTo>
                  <a:pt x="384606" y="551752"/>
                  <a:pt x="385850" y="557984"/>
                  <a:pt x="385850" y="562969"/>
                </a:cubicBezTo>
                <a:cubicBezTo>
                  <a:pt x="385850" y="569200"/>
                  <a:pt x="384606" y="575431"/>
                  <a:pt x="379630" y="579170"/>
                </a:cubicBezTo>
                <a:lnTo>
                  <a:pt x="344799" y="614065"/>
                </a:lnTo>
                <a:cubicBezTo>
                  <a:pt x="336092" y="622789"/>
                  <a:pt x="322408" y="622789"/>
                  <a:pt x="313701" y="614065"/>
                </a:cubicBezTo>
                <a:lnTo>
                  <a:pt x="309969" y="610327"/>
                </a:lnTo>
                <a:cubicBezTo>
                  <a:pt x="308725" y="609080"/>
                  <a:pt x="307481" y="609080"/>
                  <a:pt x="306237" y="609080"/>
                </a:cubicBezTo>
                <a:cubicBezTo>
                  <a:pt x="303749" y="609080"/>
                  <a:pt x="302505" y="609080"/>
                  <a:pt x="302505" y="610327"/>
                </a:cubicBezTo>
                <a:lnTo>
                  <a:pt x="41275" y="872042"/>
                </a:lnTo>
                <a:cubicBezTo>
                  <a:pt x="30079" y="882012"/>
                  <a:pt x="30079" y="898214"/>
                  <a:pt x="41275" y="909430"/>
                </a:cubicBezTo>
                <a:lnTo>
                  <a:pt x="147011" y="1015363"/>
                </a:lnTo>
                <a:cubicBezTo>
                  <a:pt x="156963" y="1025333"/>
                  <a:pt x="174378" y="1025333"/>
                  <a:pt x="184330" y="1015363"/>
                </a:cubicBezTo>
                <a:lnTo>
                  <a:pt x="445560" y="754894"/>
                </a:lnTo>
                <a:cubicBezTo>
                  <a:pt x="448047" y="752401"/>
                  <a:pt x="448047" y="747416"/>
                  <a:pt x="445560" y="746170"/>
                </a:cubicBezTo>
                <a:lnTo>
                  <a:pt x="441828" y="741185"/>
                </a:lnTo>
                <a:cubicBezTo>
                  <a:pt x="436852" y="738692"/>
                  <a:pt x="434364" y="732460"/>
                  <a:pt x="434364" y="726229"/>
                </a:cubicBezTo>
                <a:cubicBezTo>
                  <a:pt x="434364" y="721244"/>
                  <a:pt x="436852" y="716259"/>
                  <a:pt x="441828" y="711274"/>
                </a:cubicBezTo>
                <a:lnTo>
                  <a:pt x="476658" y="676379"/>
                </a:lnTo>
                <a:cubicBezTo>
                  <a:pt x="485366" y="667655"/>
                  <a:pt x="499049" y="667655"/>
                  <a:pt x="507757" y="676379"/>
                </a:cubicBezTo>
                <a:lnTo>
                  <a:pt x="515221" y="683856"/>
                </a:lnTo>
                <a:lnTo>
                  <a:pt x="566223" y="634006"/>
                </a:lnTo>
                <a:close/>
                <a:moveTo>
                  <a:pt x="120888" y="30814"/>
                </a:moveTo>
                <a:lnTo>
                  <a:pt x="185573" y="95620"/>
                </a:lnTo>
                <a:cubicBezTo>
                  <a:pt x="196769" y="106836"/>
                  <a:pt x="201745" y="120545"/>
                  <a:pt x="201745" y="134254"/>
                </a:cubicBezTo>
                <a:cubicBezTo>
                  <a:pt x="201745" y="149209"/>
                  <a:pt x="196769" y="162918"/>
                  <a:pt x="185573" y="172888"/>
                </a:cubicBezTo>
                <a:lnTo>
                  <a:pt x="173134" y="186597"/>
                </a:lnTo>
                <a:cubicBezTo>
                  <a:pt x="150743" y="207784"/>
                  <a:pt x="117156" y="207784"/>
                  <a:pt x="96009" y="186597"/>
                </a:cubicBezTo>
                <a:lnTo>
                  <a:pt x="30079" y="121791"/>
                </a:lnTo>
                <a:cubicBezTo>
                  <a:pt x="21372" y="160426"/>
                  <a:pt x="33811" y="201552"/>
                  <a:pt x="62422" y="230216"/>
                </a:cubicBezTo>
                <a:cubicBezTo>
                  <a:pt x="89789" y="257634"/>
                  <a:pt x="128352" y="270097"/>
                  <a:pt x="165670" y="262619"/>
                </a:cubicBezTo>
                <a:cubicBezTo>
                  <a:pt x="178110" y="261373"/>
                  <a:pt x="189305" y="265112"/>
                  <a:pt x="198013" y="273836"/>
                </a:cubicBezTo>
                <a:lnTo>
                  <a:pt x="399533" y="474484"/>
                </a:lnTo>
                <a:lnTo>
                  <a:pt x="405753" y="468253"/>
                </a:lnTo>
                <a:cubicBezTo>
                  <a:pt x="414461" y="458282"/>
                  <a:pt x="429388" y="458282"/>
                  <a:pt x="439340" y="468253"/>
                </a:cubicBezTo>
                <a:lnTo>
                  <a:pt x="480390" y="509379"/>
                </a:lnTo>
                <a:lnTo>
                  <a:pt x="532636" y="458282"/>
                </a:lnTo>
                <a:lnTo>
                  <a:pt x="272650" y="197813"/>
                </a:lnTo>
                <a:cubicBezTo>
                  <a:pt x="265186" y="190336"/>
                  <a:pt x="261455" y="177873"/>
                  <a:pt x="262699" y="166657"/>
                </a:cubicBezTo>
                <a:cubicBezTo>
                  <a:pt x="268918" y="129269"/>
                  <a:pt x="256479" y="89389"/>
                  <a:pt x="229112" y="61971"/>
                </a:cubicBezTo>
                <a:cubicBezTo>
                  <a:pt x="200501" y="33307"/>
                  <a:pt x="159450" y="22090"/>
                  <a:pt x="120888" y="30814"/>
                </a:cubicBezTo>
                <a:close/>
                <a:moveTo>
                  <a:pt x="992898" y="28322"/>
                </a:moveTo>
                <a:lnTo>
                  <a:pt x="910798" y="86896"/>
                </a:lnTo>
                <a:cubicBezTo>
                  <a:pt x="907066" y="89389"/>
                  <a:pt x="903334" y="93127"/>
                  <a:pt x="899602" y="98112"/>
                </a:cubicBezTo>
                <a:lnTo>
                  <a:pt x="874723" y="146717"/>
                </a:lnTo>
                <a:cubicBezTo>
                  <a:pt x="867259" y="159179"/>
                  <a:pt x="859796" y="170396"/>
                  <a:pt x="849844" y="179120"/>
                </a:cubicBezTo>
                <a:lnTo>
                  <a:pt x="499049" y="528073"/>
                </a:lnTo>
                <a:lnTo>
                  <a:pt x="526416" y="555491"/>
                </a:lnTo>
                <a:lnTo>
                  <a:pt x="877211" y="206537"/>
                </a:lnTo>
                <a:cubicBezTo>
                  <a:pt x="885919" y="197813"/>
                  <a:pt x="897114" y="189090"/>
                  <a:pt x="909554" y="182858"/>
                </a:cubicBezTo>
                <a:lnTo>
                  <a:pt x="958068" y="156687"/>
                </a:lnTo>
                <a:cubicBezTo>
                  <a:pt x="963044" y="154194"/>
                  <a:pt x="966775" y="150455"/>
                  <a:pt x="969263" y="145470"/>
                </a:cubicBezTo>
                <a:lnTo>
                  <a:pt x="969263" y="144224"/>
                </a:lnTo>
                <a:lnTo>
                  <a:pt x="1025241" y="60724"/>
                </a:lnTo>
                <a:lnTo>
                  <a:pt x="1025241" y="59478"/>
                </a:lnTo>
                <a:lnTo>
                  <a:pt x="995386" y="28322"/>
                </a:lnTo>
                <a:cubicBezTo>
                  <a:pt x="994142" y="28322"/>
                  <a:pt x="992898" y="28322"/>
                  <a:pt x="992898" y="28322"/>
                </a:cubicBezTo>
                <a:close/>
                <a:moveTo>
                  <a:pt x="998030" y="437"/>
                </a:moveTo>
                <a:cubicBezTo>
                  <a:pt x="1004094" y="1527"/>
                  <a:pt x="1009692" y="4643"/>
                  <a:pt x="1014046" y="9628"/>
                </a:cubicBezTo>
                <a:lnTo>
                  <a:pt x="1045144" y="39538"/>
                </a:lnTo>
                <a:cubicBezTo>
                  <a:pt x="1053852" y="48262"/>
                  <a:pt x="1055096" y="61971"/>
                  <a:pt x="1048876" y="74433"/>
                </a:cubicBezTo>
                <a:lnTo>
                  <a:pt x="1047632" y="75680"/>
                </a:lnTo>
                <a:lnTo>
                  <a:pt x="992898" y="159179"/>
                </a:lnTo>
                <a:cubicBezTo>
                  <a:pt x="987923" y="167903"/>
                  <a:pt x="980459" y="175381"/>
                  <a:pt x="971751" y="180366"/>
                </a:cubicBezTo>
                <a:lnTo>
                  <a:pt x="923237" y="206537"/>
                </a:lnTo>
                <a:cubicBezTo>
                  <a:pt x="913286" y="211522"/>
                  <a:pt x="903334" y="217754"/>
                  <a:pt x="895870" y="226478"/>
                </a:cubicBezTo>
                <a:lnTo>
                  <a:pt x="617225" y="504394"/>
                </a:lnTo>
                <a:lnTo>
                  <a:pt x="837404" y="723737"/>
                </a:lnTo>
                <a:cubicBezTo>
                  <a:pt x="843624" y="731214"/>
                  <a:pt x="854820" y="733707"/>
                  <a:pt x="863527" y="733707"/>
                </a:cubicBezTo>
                <a:cubicBezTo>
                  <a:pt x="907066" y="728722"/>
                  <a:pt x="950604" y="744923"/>
                  <a:pt x="980459" y="776080"/>
                </a:cubicBezTo>
                <a:cubicBezTo>
                  <a:pt x="1010314" y="804744"/>
                  <a:pt x="1025241" y="844625"/>
                  <a:pt x="1022753" y="886997"/>
                </a:cubicBezTo>
                <a:cubicBezTo>
                  <a:pt x="1020265" y="928124"/>
                  <a:pt x="1001606" y="966758"/>
                  <a:pt x="968019" y="992930"/>
                </a:cubicBezTo>
                <a:cubicBezTo>
                  <a:pt x="941896" y="1012870"/>
                  <a:pt x="909554" y="1024086"/>
                  <a:pt x="877211" y="1024086"/>
                </a:cubicBezTo>
                <a:cubicBezTo>
                  <a:pt x="846112" y="1024086"/>
                  <a:pt x="813769" y="1014116"/>
                  <a:pt x="787646" y="992930"/>
                </a:cubicBezTo>
                <a:cubicBezTo>
                  <a:pt x="747840" y="961773"/>
                  <a:pt x="727937" y="914415"/>
                  <a:pt x="732912" y="863318"/>
                </a:cubicBezTo>
                <a:cubicBezTo>
                  <a:pt x="734156" y="854595"/>
                  <a:pt x="730425" y="844625"/>
                  <a:pt x="722961" y="837147"/>
                </a:cubicBezTo>
                <a:lnTo>
                  <a:pt x="562491" y="675132"/>
                </a:lnTo>
                <a:lnTo>
                  <a:pt x="532636" y="706289"/>
                </a:lnTo>
                <a:cubicBezTo>
                  <a:pt x="523928" y="715013"/>
                  <a:pt x="507757" y="715013"/>
                  <a:pt x="497805" y="706289"/>
                </a:cubicBezTo>
                <a:lnTo>
                  <a:pt x="491586" y="698811"/>
                </a:lnTo>
                <a:lnTo>
                  <a:pt x="464219" y="726229"/>
                </a:lnTo>
                <a:cubicBezTo>
                  <a:pt x="470439" y="733707"/>
                  <a:pt x="474170" y="741185"/>
                  <a:pt x="474170" y="749909"/>
                </a:cubicBezTo>
                <a:cubicBezTo>
                  <a:pt x="474170" y="759879"/>
                  <a:pt x="470439" y="767356"/>
                  <a:pt x="464219" y="773588"/>
                </a:cubicBezTo>
                <a:lnTo>
                  <a:pt x="204233" y="1034057"/>
                </a:lnTo>
                <a:cubicBezTo>
                  <a:pt x="194281" y="1044027"/>
                  <a:pt x="180598" y="1050258"/>
                  <a:pt x="166914" y="1050258"/>
                </a:cubicBezTo>
                <a:cubicBezTo>
                  <a:pt x="151987" y="1050258"/>
                  <a:pt x="138303" y="1044027"/>
                  <a:pt x="127108" y="1034057"/>
                </a:cubicBezTo>
                <a:lnTo>
                  <a:pt x="21372" y="928124"/>
                </a:lnTo>
                <a:cubicBezTo>
                  <a:pt x="225" y="906938"/>
                  <a:pt x="225" y="873289"/>
                  <a:pt x="21372" y="852102"/>
                </a:cubicBezTo>
                <a:lnTo>
                  <a:pt x="282602" y="590386"/>
                </a:lnTo>
                <a:cubicBezTo>
                  <a:pt x="295041" y="577924"/>
                  <a:pt x="316188" y="577924"/>
                  <a:pt x="329872" y="590386"/>
                </a:cubicBezTo>
                <a:lnTo>
                  <a:pt x="355995" y="562969"/>
                </a:lnTo>
                <a:lnTo>
                  <a:pt x="349775" y="557984"/>
                </a:lnTo>
                <a:cubicBezTo>
                  <a:pt x="346043" y="552998"/>
                  <a:pt x="342311" y="546767"/>
                  <a:pt x="342311" y="540536"/>
                </a:cubicBezTo>
                <a:cubicBezTo>
                  <a:pt x="342311" y="534305"/>
                  <a:pt x="346043" y="528073"/>
                  <a:pt x="349775" y="523088"/>
                </a:cubicBezTo>
                <a:lnTo>
                  <a:pt x="380874" y="493178"/>
                </a:lnTo>
                <a:lnTo>
                  <a:pt x="178110" y="292529"/>
                </a:lnTo>
                <a:cubicBezTo>
                  <a:pt x="176866" y="290037"/>
                  <a:pt x="173134" y="290037"/>
                  <a:pt x="170646" y="290037"/>
                </a:cubicBezTo>
                <a:cubicBezTo>
                  <a:pt x="124620" y="297515"/>
                  <a:pt x="76106" y="282559"/>
                  <a:pt x="43763" y="250157"/>
                </a:cubicBezTo>
                <a:cubicBezTo>
                  <a:pt x="5200" y="211522"/>
                  <a:pt x="-9727" y="155441"/>
                  <a:pt x="6444" y="104344"/>
                </a:cubicBezTo>
                <a:cubicBezTo>
                  <a:pt x="8932" y="95620"/>
                  <a:pt x="15152" y="90635"/>
                  <a:pt x="22616" y="89389"/>
                </a:cubicBezTo>
                <a:cubicBezTo>
                  <a:pt x="30079" y="86896"/>
                  <a:pt x="37543" y="89389"/>
                  <a:pt x="42519" y="94374"/>
                </a:cubicBezTo>
                <a:lnTo>
                  <a:pt x="114668" y="166657"/>
                </a:lnTo>
                <a:cubicBezTo>
                  <a:pt x="125864" y="177873"/>
                  <a:pt x="143279" y="177873"/>
                  <a:pt x="153231" y="166657"/>
                </a:cubicBezTo>
                <a:lnTo>
                  <a:pt x="166914" y="154194"/>
                </a:lnTo>
                <a:cubicBezTo>
                  <a:pt x="171890" y="147963"/>
                  <a:pt x="174378" y="141732"/>
                  <a:pt x="174378" y="134254"/>
                </a:cubicBezTo>
                <a:cubicBezTo>
                  <a:pt x="174378" y="126776"/>
                  <a:pt x="171890" y="120545"/>
                  <a:pt x="166914" y="115560"/>
                </a:cubicBezTo>
                <a:lnTo>
                  <a:pt x="94765" y="43277"/>
                </a:lnTo>
                <a:cubicBezTo>
                  <a:pt x="88545" y="37045"/>
                  <a:pt x="86057" y="29568"/>
                  <a:pt x="88545" y="23337"/>
                </a:cubicBezTo>
                <a:cubicBezTo>
                  <a:pt x="91033" y="15859"/>
                  <a:pt x="96009" y="9628"/>
                  <a:pt x="103473" y="7135"/>
                </a:cubicBezTo>
                <a:cubicBezTo>
                  <a:pt x="154475" y="-9066"/>
                  <a:pt x="210453" y="5889"/>
                  <a:pt x="249015" y="43277"/>
                </a:cubicBezTo>
                <a:cubicBezTo>
                  <a:pt x="282602" y="76926"/>
                  <a:pt x="297529" y="124284"/>
                  <a:pt x="290065" y="170396"/>
                </a:cubicBezTo>
                <a:cubicBezTo>
                  <a:pt x="288822" y="174134"/>
                  <a:pt x="290065" y="176627"/>
                  <a:pt x="291309" y="179120"/>
                </a:cubicBezTo>
                <a:lnTo>
                  <a:pt x="551295" y="438342"/>
                </a:lnTo>
                <a:lnTo>
                  <a:pt x="829941" y="160426"/>
                </a:lnTo>
                <a:cubicBezTo>
                  <a:pt x="838648" y="152948"/>
                  <a:pt x="844868" y="142978"/>
                  <a:pt x="849844" y="133008"/>
                </a:cubicBezTo>
                <a:lnTo>
                  <a:pt x="875967" y="84403"/>
                </a:lnTo>
                <a:cubicBezTo>
                  <a:pt x="880943" y="75680"/>
                  <a:pt x="888406" y="68202"/>
                  <a:pt x="897114" y="63217"/>
                </a:cubicBezTo>
                <a:lnTo>
                  <a:pt x="979215" y="3396"/>
                </a:lnTo>
                <a:cubicBezTo>
                  <a:pt x="985434" y="281"/>
                  <a:pt x="991965" y="-654"/>
                  <a:pt x="998030" y="4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E3D56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39" name="Freeform 223">
            <a:extLst>
              <a:ext uri="{FF2B5EF4-FFF2-40B4-BE49-F238E27FC236}">
                <a16:creationId xmlns:a16="http://schemas.microsoft.com/office/drawing/2014/main" id="{0554569E-BBB5-7F4B-8D06-1DE2839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323" y="8130648"/>
            <a:ext cx="12216629" cy="2247616"/>
          </a:xfrm>
          <a:custGeom>
            <a:avLst/>
            <a:gdLst>
              <a:gd name="T0" fmla="*/ 6980 w 6981"/>
              <a:gd name="T1" fmla="*/ 1523 h 1524"/>
              <a:gd name="T2" fmla="*/ 798 w 6981"/>
              <a:gd name="T3" fmla="*/ 1523 h 1524"/>
              <a:gd name="T4" fmla="*/ 798 w 6981"/>
              <a:gd name="T5" fmla="*/ 1523 h 1524"/>
              <a:gd name="T6" fmla="*/ 0 w 6981"/>
              <a:gd name="T7" fmla="*/ 725 h 1524"/>
              <a:gd name="T8" fmla="*/ 0 w 6981"/>
              <a:gd name="T9" fmla="*/ 254 h 1524"/>
              <a:gd name="T10" fmla="*/ 0 w 6981"/>
              <a:gd name="T11" fmla="*/ 254 h 1524"/>
              <a:gd name="T12" fmla="*/ 254 w 6981"/>
              <a:gd name="T13" fmla="*/ 0 h 1524"/>
              <a:gd name="T14" fmla="*/ 6980 w 6981"/>
              <a:gd name="T15" fmla="*/ 0 h 1524"/>
              <a:gd name="T16" fmla="*/ 6980 w 6981"/>
              <a:gd name="T17" fmla="*/ 1523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81" h="1524">
                <a:moveTo>
                  <a:pt x="6980" y="1523"/>
                </a:moveTo>
                <a:lnTo>
                  <a:pt x="798" y="1523"/>
                </a:lnTo>
                <a:lnTo>
                  <a:pt x="798" y="1523"/>
                </a:lnTo>
                <a:cubicBezTo>
                  <a:pt x="357" y="1523"/>
                  <a:pt x="0" y="1166"/>
                  <a:pt x="0" y="725"/>
                </a:cubicBezTo>
                <a:lnTo>
                  <a:pt x="0" y="254"/>
                </a:lnTo>
                <a:lnTo>
                  <a:pt x="0" y="254"/>
                </a:lnTo>
                <a:cubicBezTo>
                  <a:pt x="0" y="113"/>
                  <a:pt x="114" y="0"/>
                  <a:pt x="254" y="0"/>
                </a:cubicBezTo>
                <a:lnTo>
                  <a:pt x="6980" y="0"/>
                </a:lnTo>
                <a:lnTo>
                  <a:pt x="6980" y="1523"/>
                </a:lnTo>
              </a:path>
            </a:pathLst>
          </a:custGeom>
          <a:solidFill>
            <a:srgbClr val="09B9D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2E55A52F-653B-CE4C-9A04-4ED8CFD6F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648" y="8608841"/>
            <a:ext cx="1621580" cy="1291230"/>
          </a:xfrm>
          <a:custGeom>
            <a:avLst/>
            <a:gdLst>
              <a:gd name="connsiteX0" fmla="*/ 88671 w 1154651"/>
              <a:gd name="connsiteY0" fmla="*/ 857609 h 1092297"/>
              <a:gd name="connsiteX1" fmla="*/ 32567 w 1154651"/>
              <a:gd name="connsiteY1" fmla="*/ 1018645 h 1092297"/>
              <a:gd name="connsiteX2" fmla="*/ 36307 w 1154651"/>
              <a:gd name="connsiteY2" fmla="*/ 1048605 h 1092297"/>
              <a:gd name="connsiteX3" fmla="*/ 62489 w 1154651"/>
              <a:gd name="connsiteY3" fmla="*/ 1062336 h 1092297"/>
              <a:gd name="connsiteX4" fmla="*/ 718285 w 1154651"/>
              <a:gd name="connsiteY4" fmla="*/ 1062336 h 1092297"/>
              <a:gd name="connsiteX5" fmla="*/ 744467 w 1154651"/>
              <a:gd name="connsiteY5" fmla="*/ 1048605 h 1092297"/>
              <a:gd name="connsiteX6" fmla="*/ 748207 w 1154651"/>
              <a:gd name="connsiteY6" fmla="*/ 1018645 h 1092297"/>
              <a:gd name="connsiteX7" fmla="*/ 690856 w 1154651"/>
              <a:gd name="connsiteY7" fmla="*/ 857609 h 1092297"/>
              <a:gd name="connsiteX8" fmla="*/ 938962 w 1154651"/>
              <a:gd name="connsiteY8" fmla="*/ 575484 h 1092297"/>
              <a:gd name="connsiteX9" fmla="*/ 867896 w 1154651"/>
              <a:gd name="connsiteY9" fmla="*/ 706560 h 1092297"/>
              <a:gd name="connsiteX10" fmla="*/ 1033715 w 1154651"/>
              <a:gd name="connsiteY10" fmla="*/ 605444 h 1092297"/>
              <a:gd name="connsiteX11" fmla="*/ 938962 w 1154651"/>
              <a:gd name="connsiteY11" fmla="*/ 575484 h 1092297"/>
              <a:gd name="connsiteX12" fmla="*/ 798078 w 1154651"/>
              <a:gd name="connsiteY12" fmla="*/ 559256 h 1092297"/>
              <a:gd name="connsiteX13" fmla="*/ 798078 w 1154651"/>
              <a:gd name="connsiteY13" fmla="*/ 714050 h 1092297"/>
              <a:gd name="connsiteX14" fmla="*/ 907793 w 1154651"/>
              <a:gd name="connsiteY14" fmla="*/ 569243 h 1092297"/>
              <a:gd name="connsiteX15" fmla="*/ 798078 w 1154651"/>
              <a:gd name="connsiteY15" fmla="*/ 559256 h 1092297"/>
              <a:gd name="connsiteX16" fmla="*/ 768156 w 1154651"/>
              <a:gd name="connsiteY16" fmla="*/ 559256 h 1092297"/>
              <a:gd name="connsiteX17" fmla="*/ 717038 w 1154651"/>
              <a:gd name="connsiteY17" fmla="*/ 561753 h 1092297"/>
              <a:gd name="connsiteX18" fmla="*/ 717038 w 1154651"/>
              <a:gd name="connsiteY18" fmla="*/ 682841 h 1092297"/>
              <a:gd name="connsiteX19" fmla="*/ 768156 w 1154651"/>
              <a:gd name="connsiteY19" fmla="*/ 714050 h 1092297"/>
              <a:gd name="connsiteX20" fmla="*/ 155527 w 1154651"/>
              <a:gd name="connsiteY20" fmla="*/ 511051 h 1092297"/>
              <a:gd name="connsiteX21" fmla="*/ 632845 w 1154651"/>
              <a:gd name="connsiteY21" fmla="*/ 511051 h 1092297"/>
              <a:gd name="connsiteX22" fmla="*/ 649088 w 1154651"/>
              <a:gd name="connsiteY22" fmla="*/ 525911 h 1092297"/>
              <a:gd name="connsiteX23" fmla="*/ 649088 w 1154651"/>
              <a:gd name="connsiteY23" fmla="*/ 758721 h 1092297"/>
              <a:gd name="connsiteX24" fmla="*/ 632845 w 1154651"/>
              <a:gd name="connsiteY24" fmla="*/ 773582 h 1092297"/>
              <a:gd name="connsiteX25" fmla="*/ 617850 w 1154651"/>
              <a:gd name="connsiteY25" fmla="*/ 758721 h 1092297"/>
              <a:gd name="connsiteX26" fmla="*/ 617850 w 1154651"/>
              <a:gd name="connsiteY26" fmla="*/ 540771 h 1092297"/>
              <a:gd name="connsiteX27" fmla="*/ 170521 w 1154651"/>
              <a:gd name="connsiteY27" fmla="*/ 540771 h 1092297"/>
              <a:gd name="connsiteX28" fmla="*/ 170521 w 1154651"/>
              <a:gd name="connsiteY28" fmla="*/ 758721 h 1092297"/>
              <a:gd name="connsiteX29" fmla="*/ 155527 w 1154651"/>
              <a:gd name="connsiteY29" fmla="*/ 773582 h 1092297"/>
              <a:gd name="connsiteX30" fmla="*/ 139283 w 1154651"/>
              <a:gd name="connsiteY30" fmla="*/ 758721 h 1092297"/>
              <a:gd name="connsiteX31" fmla="*/ 139283 w 1154651"/>
              <a:gd name="connsiteY31" fmla="*/ 525911 h 1092297"/>
              <a:gd name="connsiteX32" fmla="*/ 155527 w 1154651"/>
              <a:gd name="connsiteY32" fmla="*/ 511051 h 1092297"/>
              <a:gd name="connsiteX33" fmla="*/ 132308 w 1154651"/>
              <a:gd name="connsiteY33" fmla="*/ 468127 h 1092297"/>
              <a:gd name="connsiteX34" fmla="*/ 93658 w 1154651"/>
              <a:gd name="connsiteY34" fmla="*/ 505577 h 1092297"/>
              <a:gd name="connsiteX35" fmla="*/ 93658 w 1154651"/>
              <a:gd name="connsiteY35" fmla="*/ 827649 h 1092297"/>
              <a:gd name="connsiteX36" fmla="*/ 687116 w 1154651"/>
              <a:gd name="connsiteY36" fmla="*/ 827649 h 1092297"/>
              <a:gd name="connsiteX37" fmla="*/ 687116 w 1154651"/>
              <a:gd name="connsiteY37" fmla="*/ 505577 h 1092297"/>
              <a:gd name="connsiteX38" fmla="*/ 648467 w 1154651"/>
              <a:gd name="connsiteY38" fmla="*/ 468127 h 1092297"/>
              <a:gd name="connsiteX39" fmla="*/ 966390 w 1154651"/>
              <a:gd name="connsiteY39" fmla="*/ 388233 h 1092297"/>
              <a:gd name="connsiteX40" fmla="*/ 946442 w 1154651"/>
              <a:gd name="connsiteY40" fmla="*/ 546772 h 1092297"/>
              <a:gd name="connsiteX41" fmla="*/ 1054910 w 1154651"/>
              <a:gd name="connsiteY41" fmla="*/ 581726 h 1092297"/>
              <a:gd name="connsiteX42" fmla="*/ 1124729 w 1154651"/>
              <a:gd name="connsiteY42" fmla="*/ 388233 h 1092297"/>
              <a:gd name="connsiteX43" fmla="*/ 798078 w 1154651"/>
              <a:gd name="connsiteY43" fmla="*/ 388233 h 1092297"/>
              <a:gd name="connsiteX44" fmla="*/ 798078 w 1154651"/>
              <a:gd name="connsiteY44" fmla="*/ 528047 h 1092297"/>
              <a:gd name="connsiteX45" fmla="*/ 916520 w 1154651"/>
              <a:gd name="connsiteY45" fmla="*/ 540531 h 1092297"/>
              <a:gd name="connsiteX46" fmla="*/ 936468 w 1154651"/>
              <a:gd name="connsiteY46" fmla="*/ 388233 h 1092297"/>
              <a:gd name="connsiteX47" fmla="*/ 628518 w 1154651"/>
              <a:gd name="connsiteY47" fmla="*/ 388233 h 1092297"/>
              <a:gd name="connsiteX48" fmla="*/ 631012 w 1154651"/>
              <a:gd name="connsiteY48" fmla="*/ 436919 h 1092297"/>
              <a:gd name="connsiteX49" fmla="*/ 648467 w 1154651"/>
              <a:gd name="connsiteY49" fmla="*/ 436919 h 1092297"/>
              <a:gd name="connsiteX50" fmla="*/ 717038 w 1154651"/>
              <a:gd name="connsiteY50" fmla="*/ 505577 h 1092297"/>
              <a:gd name="connsiteX51" fmla="*/ 717038 w 1154651"/>
              <a:gd name="connsiteY51" fmla="*/ 531792 h 1092297"/>
              <a:gd name="connsiteX52" fmla="*/ 768156 w 1154651"/>
              <a:gd name="connsiteY52" fmla="*/ 528047 h 1092297"/>
              <a:gd name="connsiteX53" fmla="*/ 768156 w 1154651"/>
              <a:gd name="connsiteY53" fmla="*/ 388233 h 1092297"/>
              <a:gd name="connsiteX54" fmla="*/ 440258 w 1154651"/>
              <a:gd name="connsiteY54" fmla="*/ 388233 h 1092297"/>
              <a:gd name="connsiteX55" fmla="*/ 446491 w 1154651"/>
              <a:gd name="connsiteY55" fmla="*/ 436919 h 1092297"/>
              <a:gd name="connsiteX56" fmla="*/ 601090 w 1154651"/>
              <a:gd name="connsiteY56" fmla="*/ 436919 h 1092297"/>
              <a:gd name="connsiteX57" fmla="*/ 598596 w 1154651"/>
              <a:gd name="connsiteY57" fmla="*/ 388233 h 1092297"/>
              <a:gd name="connsiteX58" fmla="*/ 916520 w 1154651"/>
              <a:gd name="connsiteY58" fmla="*/ 207224 h 1092297"/>
              <a:gd name="connsiteX59" fmla="*/ 798078 w 1154651"/>
              <a:gd name="connsiteY59" fmla="*/ 218459 h 1092297"/>
              <a:gd name="connsiteX60" fmla="*/ 798078 w 1154651"/>
              <a:gd name="connsiteY60" fmla="*/ 358273 h 1092297"/>
              <a:gd name="connsiteX61" fmla="*/ 936468 w 1154651"/>
              <a:gd name="connsiteY61" fmla="*/ 358273 h 1092297"/>
              <a:gd name="connsiteX62" fmla="*/ 916520 w 1154651"/>
              <a:gd name="connsiteY62" fmla="*/ 207224 h 1092297"/>
              <a:gd name="connsiteX63" fmla="*/ 648467 w 1154651"/>
              <a:gd name="connsiteY63" fmla="*/ 207224 h 1092297"/>
              <a:gd name="connsiteX64" fmla="*/ 628518 w 1154651"/>
              <a:gd name="connsiteY64" fmla="*/ 358273 h 1092297"/>
              <a:gd name="connsiteX65" fmla="*/ 768156 w 1154651"/>
              <a:gd name="connsiteY65" fmla="*/ 358273 h 1092297"/>
              <a:gd name="connsiteX66" fmla="*/ 768156 w 1154651"/>
              <a:gd name="connsiteY66" fmla="*/ 218459 h 1092297"/>
              <a:gd name="connsiteX67" fmla="*/ 648467 w 1154651"/>
              <a:gd name="connsiteY67" fmla="*/ 207224 h 1092297"/>
              <a:gd name="connsiteX68" fmla="*/ 1054910 w 1154651"/>
              <a:gd name="connsiteY68" fmla="*/ 164781 h 1092297"/>
              <a:gd name="connsiteX69" fmla="*/ 946442 w 1154651"/>
              <a:gd name="connsiteY69" fmla="*/ 199734 h 1092297"/>
              <a:gd name="connsiteX70" fmla="*/ 966390 w 1154651"/>
              <a:gd name="connsiteY70" fmla="*/ 358273 h 1092297"/>
              <a:gd name="connsiteX71" fmla="*/ 1124729 w 1154651"/>
              <a:gd name="connsiteY71" fmla="*/ 358273 h 1092297"/>
              <a:gd name="connsiteX72" fmla="*/ 1054910 w 1154651"/>
              <a:gd name="connsiteY72" fmla="*/ 164781 h 1092297"/>
              <a:gd name="connsiteX73" fmla="*/ 511323 w 1154651"/>
              <a:gd name="connsiteY73" fmla="*/ 164781 h 1092297"/>
              <a:gd name="connsiteX74" fmla="*/ 440258 w 1154651"/>
              <a:gd name="connsiteY74" fmla="*/ 358273 h 1092297"/>
              <a:gd name="connsiteX75" fmla="*/ 598596 w 1154651"/>
              <a:gd name="connsiteY75" fmla="*/ 358273 h 1092297"/>
              <a:gd name="connsiteX76" fmla="*/ 618544 w 1154651"/>
              <a:gd name="connsiteY76" fmla="*/ 199734 h 1092297"/>
              <a:gd name="connsiteX77" fmla="*/ 511323 w 1154651"/>
              <a:gd name="connsiteY77" fmla="*/ 164781 h 1092297"/>
              <a:gd name="connsiteX78" fmla="*/ 867896 w 1154651"/>
              <a:gd name="connsiteY78" fmla="*/ 41195 h 1092297"/>
              <a:gd name="connsiteX79" fmla="*/ 938962 w 1154651"/>
              <a:gd name="connsiteY79" fmla="*/ 171022 h 1092297"/>
              <a:gd name="connsiteX80" fmla="*/ 1033715 w 1154651"/>
              <a:gd name="connsiteY80" fmla="*/ 141062 h 1092297"/>
              <a:gd name="connsiteX81" fmla="*/ 867896 w 1154651"/>
              <a:gd name="connsiteY81" fmla="*/ 41195 h 1092297"/>
              <a:gd name="connsiteX82" fmla="*/ 697090 w 1154651"/>
              <a:gd name="connsiteY82" fmla="*/ 41195 h 1092297"/>
              <a:gd name="connsiteX83" fmla="*/ 531271 w 1154651"/>
              <a:gd name="connsiteY83" fmla="*/ 141062 h 1092297"/>
              <a:gd name="connsiteX84" fmla="*/ 626025 w 1154651"/>
              <a:gd name="connsiteY84" fmla="*/ 171022 h 1092297"/>
              <a:gd name="connsiteX85" fmla="*/ 697090 w 1154651"/>
              <a:gd name="connsiteY85" fmla="*/ 41195 h 1092297"/>
              <a:gd name="connsiteX86" fmla="*/ 798078 w 1154651"/>
              <a:gd name="connsiteY86" fmla="*/ 31208 h 1092297"/>
              <a:gd name="connsiteX87" fmla="*/ 798078 w 1154651"/>
              <a:gd name="connsiteY87" fmla="*/ 188499 h 1092297"/>
              <a:gd name="connsiteX88" fmla="*/ 907793 w 1154651"/>
              <a:gd name="connsiteY88" fmla="*/ 177264 h 1092297"/>
              <a:gd name="connsiteX89" fmla="*/ 798078 w 1154651"/>
              <a:gd name="connsiteY89" fmla="*/ 31208 h 1092297"/>
              <a:gd name="connsiteX90" fmla="*/ 768156 w 1154651"/>
              <a:gd name="connsiteY90" fmla="*/ 31208 h 1092297"/>
              <a:gd name="connsiteX91" fmla="*/ 657194 w 1154651"/>
              <a:gd name="connsiteY91" fmla="*/ 177264 h 1092297"/>
              <a:gd name="connsiteX92" fmla="*/ 768156 w 1154651"/>
              <a:gd name="connsiteY92" fmla="*/ 188499 h 1092297"/>
              <a:gd name="connsiteX93" fmla="*/ 783117 w 1154651"/>
              <a:gd name="connsiteY93" fmla="*/ 0 h 1092297"/>
              <a:gd name="connsiteX94" fmla="*/ 1154651 w 1154651"/>
              <a:gd name="connsiteY94" fmla="*/ 373253 h 1092297"/>
              <a:gd name="connsiteX95" fmla="*/ 783117 w 1154651"/>
              <a:gd name="connsiteY95" fmla="*/ 746507 h 1092297"/>
              <a:gd name="connsiteX96" fmla="*/ 717038 w 1154651"/>
              <a:gd name="connsiteY96" fmla="*/ 740265 h 1092297"/>
              <a:gd name="connsiteX97" fmla="*/ 717038 w 1154651"/>
              <a:gd name="connsiteY97" fmla="*/ 840132 h 1092297"/>
              <a:gd name="connsiteX98" fmla="*/ 776883 w 1154651"/>
              <a:gd name="connsiteY98" fmla="*/ 1008658 h 1092297"/>
              <a:gd name="connsiteX99" fmla="*/ 768156 w 1154651"/>
              <a:gd name="connsiteY99" fmla="*/ 1066082 h 1092297"/>
              <a:gd name="connsiteX100" fmla="*/ 718285 w 1154651"/>
              <a:gd name="connsiteY100" fmla="*/ 1092297 h 1092297"/>
              <a:gd name="connsiteX101" fmla="*/ 62489 w 1154651"/>
              <a:gd name="connsiteY101" fmla="*/ 1092297 h 1092297"/>
              <a:gd name="connsiteX102" fmla="*/ 11372 w 1154651"/>
              <a:gd name="connsiteY102" fmla="*/ 1066082 h 1092297"/>
              <a:gd name="connsiteX103" fmla="*/ 3892 w 1154651"/>
              <a:gd name="connsiteY103" fmla="*/ 1008658 h 1092297"/>
              <a:gd name="connsiteX104" fmla="*/ 62489 w 1154651"/>
              <a:gd name="connsiteY104" fmla="*/ 840132 h 1092297"/>
              <a:gd name="connsiteX105" fmla="*/ 62489 w 1154651"/>
              <a:gd name="connsiteY105" fmla="*/ 505577 h 1092297"/>
              <a:gd name="connsiteX106" fmla="*/ 132308 w 1154651"/>
              <a:gd name="connsiteY106" fmla="*/ 436919 h 1092297"/>
              <a:gd name="connsiteX107" fmla="*/ 415322 w 1154651"/>
              <a:gd name="connsiteY107" fmla="*/ 436919 h 1092297"/>
              <a:gd name="connsiteX108" fmla="*/ 410335 w 1154651"/>
              <a:gd name="connsiteY108" fmla="*/ 373253 h 1092297"/>
              <a:gd name="connsiteX109" fmla="*/ 783117 w 1154651"/>
              <a:gd name="connsiteY109" fmla="*/ 0 h 10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54651" h="1092297">
                <a:moveTo>
                  <a:pt x="88671" y="857609"/>
                </a:moveTo>
                <a:lnTo>
                  <a:pt x="32567" y="1018645"/>
                </a:lnTo>
                <a:cubicBezTo>
                  <a:pt x="28827" y="1028631"/>
                  <a:pt x="30074" y="1039866"/>
                  <a:pt x="36307" y="1048605"/>
                </a:cubicBezTo>
                <a:cubicBezTo>
                  <a:pt x="42541" y="1057343"/>
                  <a:pt x="52515" y="1062336"/>
                  <a:pt x="62489" y="1062336"/>
                </a:cubicBezTo>
                <a:lnTo>
                  <a:pt x="718285" y="1062336"/>
                </a:lnTo>
                <a:cubicBezTo>
                  <a:pt x="728259" y="1062336"/>
                  <a:pt x="738233" y="1057343"/>
                  <a:pt x="744467" y="1048605"/>
                </a:cubicBezTo>
                <a:cubicBezTo>
                  <a:pt x="749454" y="1039866"/>
                  <a:pt x="751948" y="1028631"/>
                  <a:pt x="748207" y="1018645"/>
                </a:cubicBezTo>
                <a:lnTo>
                  <a:pt x="690856" y="857609"/>
                </a:lnTo>
                <a:close/>
                <a:moveTo>
                  <a:pt x="938962" y="575484"/>
                </a:moveTo>
                <a:cubicBezTo>
                  <a:pt x="920260" y="631660"/>
                  <a:pt x="896572" y="675351"/>
                  <a:pt x="867896" y="706560"/>
                </a:cubicBezTo>
                <a:cubicBezTo>
                  <a:pt x="932728" y="689083"/>
                  <a:pt x="990079" y="652881"/>
                  <a:pt x="1033715" y="605444"/>
                </a:cubicBezTo>
                <a:cubicBezTo>
                  <a:pt x="1003793" y="592961"/>
                  <a:pt x="971377" y="582974"/>
                  <a:pt x="938962" y="575484"/>
                </a:cubicBezTo>
                <a:close/>
                <a:moveTo>
                  <a:pt x="798078" y="559256"/>
                </a:moveTo>
                <a:lnTo>
                  <a:pt x="798078" y="714050"/>
                </a:lnTo>
                <a:cubicBezTo>
                  <a:pt x="841714" y="704063"/>
                  <a:pt x="882857" y="649136"/>
                  <a:pt x="907793" y="569243"/>
                </a:cubicBezTo>
                <a:cubicBezTo>
                  <a:pt x="871637" y="563001"/>
                  <a:pt x="835481" y="559256"/>
                  <a:pt x="798078" y="559256"/>
                </a:cubicBezTo>
                <a:close/>
                <a:moveTo>
                  <a:pt x="768156" y="559256"/>
                </a:moveTo>
                <a:cubicBezTo>
                  <a:pt x="750701" y="559256"/>
                  <a:pt x="734493" y="560504"/>
                  <a:pt x="717038" y="561753"/>
                </a:cubicBezTo>
                <a:lnTo>
                  <a:pt x="717038" y="682841"/>
                </a:lnTo>
                <a:cubicBezTo>
                  <a:pt x="733246" y="699070"/>
                  <a:pt x="749454" y="710305"/>
                  <a:pt x="768156" y="714050"/>
                </a:cubicBezTo>
                <a:close/>
                <a:moveTo>
                  <a:pt x="155527" y="511051"/>
                </a:moveTo>
                <a:lnTo>
                  <a:pt x="632845" y="511051"/>
                </a:lnTo>
                <a:cubicBezTo>
                  <a:pt x="641591" y="511051"/>
                  <a:pt x="649088" y="517243"/>
                  <a:pt x="649088" y="525911"/>
                </a:cubicBezTo>
                <a:lnTo>
                  <a:pt x="649088" y="758721"/>
                </a:lnTo>
                <a:cubicBezTo>
                  <a:pt x="649088" y="766152"/>
                  <a:pt x="641591" y="773582"/>
                  <a:pt x="632845" y="773582"/>
                </a:cubicBezTo>
                <a:cubicBezTo>
                  <a:pt x="624098" y="773582"/>
                  <a:pt x="617850" y="766152"/>
                  <a:pt x="617850" y="758721"/>
                </a:cubicBezTo>
                <a:lnTo>
                  <a:pt x="617850" y="540771"/>
                </a:lnTo>
                <a:lnTo>
                  <a:pt x="170521" y="540771"/>
                </a:lnTo>
                <a:lnTo>
                  <a:pt x="170521" y="758721"/>
                </a:lnTo>
                <a:cubicBezTo>
                  <a:pt x="170521" y="766152"/>
                  <a:pt x="163024" y="773582"/>
                  <a:pt x="155527" y="773582"/>
                </a:cubicBezTo>
                <a:cubicBezTo>
                  <a:pt x="146780" y="773582"/>
                  <a:pt x="139283" y="766152"/>
                  <a:pt x="139283" y="758721"/>
                </a:cubicBezTo>
                <a:lnTo>
                  <a:pt x="139283" y="525911"/>
                </a:lnTo>
                <a:cubicBezTo>
                  <a:pt x="139283" y="517243"/>
                  <a:pt x="146780" y="511051"/>
                  <a:pt x="155527" y="511051"/>
                </a:cubicBezTo>
                <a:close/>
                <a:moveTo>
                  <a:pt x="132308" y="468127"/>
                </a:moveTo>
                <a:cubicBezTo>
                  <a:pt x="109866" y="468127"/>
                  <a:pt x="93658" y="484356"/>
                  <a:pt x="93658" y="505577"/>
                </a:cubicBezTo>
                <a:lnTo>
                  <a:pt x="93658" y="827649"/>
                </a:lnTo>
                <a:lnTo>
                  <a:pt x="687116" y="827649"/>
                </a:lnTo>
                <a:lnTo>
                  <a:pt x="687116" y="505577"/>
                </a:lnTo>
                <a:cubicBezTo>
                  <a:pt x="687116" y="484356"/>
                  <a:pt x="669661" y="468127"/>
                  <a:pt x="648467" y="468127"/>
                </a:cubicBezTo>
                <a:close/>
                <a:moveTo>
                  <a:pt x="966390" y="388233"/>
                </a:moveTo>
                <a:cubicBezTo>
                  <a:pt x="966390" y="445657"/>
                  <a:pt x="957663" y="499336"/>
                  <a:pt x="946442" y="546772"/>
                </a:cubicBezTo>
                <a:cubicBezTo>
                  <a:pt x="983845" y="555511"/>
                  <a:pt x="1020001" y="566746"/>
                  <a:pt x="1054910" y="581726"/>
                </a:cubicBezTo>
                <a:cubicBezTo>
                  <a:pt x="1096053" y="526799"/>
                  <a:pt x="1120989" y="460637"/>
                  <a:pt x="1124729" y="388233"/>
                </a:cubicBezTo>
                <a:close/>
                <a:moveTo>
                  <a:pt x="798078" y="388233"/>
                </a:moveTo>
                <a:lnTo>
                  <a:pt x="798078" y="528047"/>
                </a:lnTo>
                <a:cubicBezTo>
                  <a:pt x="837974" y="529296"/>
                  <a:pt x="877871" y="533041"/>
                  <a:pt x="916520" y="540531"/>
                </a:cubicBezTo>
                <a:cubicBezTo>
                  <a:pt x="928988" y="494342"/>
                  <a:pt x="935221" y="443160"/>
                  <a:pt x="936468" y="388233"/>
                </a:cubicBezTo>
                <a:close/>
                <a:moveTo>
                  <a:pt x="628518" y="388233"/>
                </a:moveTo>
                <a:cubicBezTo>
                  <a:pt x="628518" y="405710"/>
                  <a:pt x="629765" y="420690"/>
                  <a:pt x="631012" y="436919"/>
                </a:cubicBezTo>
                <a:lnTo>
                  <a:pt x="648467" y="436919"/>
                </a:lnTo>
                <a:cubicBezTo>
                  <a:pt x="687116" y="436919"/>
                  <a:pt x="717038" y="468127"/>
                  <a:pt x="717038" y="505577"/>
                </a:cubicBezTo>
                <a:lnTo>
                  <a:pt x="717038" y="531792"/>
                </a:lnTo>
                <a:cubicBezTo>
                  <a:pt x="734493" y="529296"/>
                  <a:pt x="750701" y="529296"/>
                  <a:pt x="768156" y="528047"/>
                </a:cubicBezTo>
                <a:lnTo>
                  <a:pt x="768156" y="388233"/>
                </a:lnTo>
                <a:close/>
                <a:moveTo>
                  <a:pt x="440258" y="388233"/>
                </a:moveTo>
                <a:cubicBezTo>
                  <a:pt x="441504" y="405710"/>
                  <a:pt x="442751" y="420690"/>
                  <a:pt x="446491" y="436919"/>
                </a:cubicBezTo>
                <a:lnTo>
                  <a:pt x="601090" y="436919"/>
                </a:lnTo>
                <a:cubicBezTo>
                  <a:pt x="599843" y="420690"/>
                  <a:pt x="598596" y="405710"/>
                  <a:pt x="598596" y="388233"/>
                </a:cubicBezTo>
                <a:close/>
                <a:moveTo>
                  <a:pt x="916520" y="207224"/>
                </a:moveTo>
                <a:cubicBezTo>
                  <a:pt x="877871" y="213466"/>
                  <a:pt x="837974" y="217211"/>
                  <a:pt x="798078" y="218459"/>
                </a:cubicBezTo>
                <a:lnTo>
                  <a:pt x="798078" y="358273"/>
                </a:lnTo>
                <a:lnTo>
                  <a:pt x="936468" y="358273"/>
                </a:lnTo>
                <a:cubicBezTo>
                  <a:pt x="935221" y="303346"/>
                  <a:pt x="928988" y="252164"/>
                  <a:pt x="916520" y="207224"/>
                </a:cubicBezTo>
                <a:close/>
                <a:moveTo>
                  <a:pt x="648467" y="207224"/>
                </a:moveTo>
                <a:cubicBezTo>
                  <a:pt x="635999" y="252164"/>
                  <a:pt x="629765" y="303346"/>
                  <a:pt x="628518" y="358273"/>
                </a:cubicBezTo>
                <a:lnTo>
                  <a:pt x="768156" y="358273"/>
                </a:lnTo>
                <a:lnTo>
                  <a:pt x="768156" y="218459"/>
                </a:lnTo>
                <a:cubicBezTo>
                  <a:pt x="727013" y="217211"/>
                  <a:pt x="687116" y="213466"/>
                  <a:pt x="648467" y="207224"/>
                </a:cubicBezTo>
                <a:close/>
                <a:moveTo>
                  <a:pt x="1054910" y="164781"/>
                </a:moveTo>
                <a:cubicBezTo>
                  <a:pt x="1020001" y="179761"/>
                  <a:pt x="983845" y="190996"/>
                  <a:pt x="946442" y="199734"/>
                </a:cubicBezTo>
                <a:cubicBezTo>
                  <a:pt x="957663" y="247171"/>
                  <a:pt x="966390" y="302098"/>
                  <a:pt x="966390" y="358273"/>
                </a:cubicBezTo>
                <a:lnTo>
                  <a:pt x="1124729" y="358273"/>
                </a:lnTo>
                <a:cubicBezTo>
                  <a:pt x="1120989" y="285870"/>
                  <a:pt x="1096053" y="218459"/>
                  <a:pt x="1054910" y="164781"/>
                </a:cubicBezTo>
                <a:close/>
                <a:moveTo>
                  <a:pt x="511323" y="164781"/>
                </a:moveTo>
                <a:cubicBezTo>
                  <a:pt x="468933" y="218459"/>
                  <a:pt x="443998" y="285870"/>
                  <a:pt x="440258" y="358273"/>
                </a:cubicBezTo>
                <a:lnTo>
                  <a:pt x="598596" y="358273"/>
                </a:lnTo>
                <a:cubicBezTo>
                  <a:pt x="598596" y="302098"/>
                  <a:pt x="606077" y="247171"/>
                  <a:pt x="618544" y="199734"/>
                </a:cubicBezTo>
                <a:cubicBezTo>
                  <a:pt x="581142" y="190996"/>
                  <a:pt x="544985" y="179761"/>
                  <a:pt x="511323" y="164781"/>
                </a:cubicBezTo>
                <a:close/>
                <a:moveTo>
                  <a:pt x="867896" y="41195"/>
                </a:moveTo>
                <a:cubicBezTo>
                  <a:pt x="896572" y="71155"/>
                  <a:pt x="920260" y="116096"/>
                  <a:pt x="938962" y="171022"/>
                </a:cubicBezTo>
                <a:cubicBezTo>
                  <a:pt x="971377" y="163532"/>
                  <a:pt x="1003793" y="153546"/>
                  <a:pt x="1033715" y="141062"/>
                </a:cubicBezTo>
                <a:cubicBezTo>
                  <a:pt x="990079" y="93625"/>
                  <a:pt x="932728" y="57424"/>
                  <a:pt x="867896" y="41195"/>
                </a:cubicBezTo>
                <a:close/>
                <a:moveTo>
                  <a:pt x="697090" y="41195"/>
                </a:moveTo>
                <a:cubicBezTo>
                  <a:pt x="632259" y="57424"/>
                  <a:pt x="574908" y="93625"/>
                  <a:pt x="531271" y="141062"/>
                </a:cubicBezTo>
                <a:cubicBezTo>
                  <a:pt x="561193" y="153546"/>
                  <a:pt x="593609" y="163532"/>
                  <a:pt x="626025" y="171022"/>
                </a:cubicBezTo>
                <a:cubicBezTo>
                  <a:pt x="644726" y="116096"/>
                  <a:pt x="668415" y="71155"/>
                  <a:pt x="697090" y="41195"/>
                </a:cubicBezTo>
                <a:close/>
                <a:moveTo>
                  <a:pt x="798078" y="31208"/>
                </a:moveTo>
                <a:lnTo>
                  <a:pt x="798078" y="188499"/>
                </a:lnTo>
                <a:cubicBezTo>
                  <a:pt x="835481" y="187251"/>
                  <a:pt x="871637" y="183506"/>
                  <a:pt x="907793" y="177264"/>
                </a:cubicBezTo>
                <a:cubicBezTo>
                  <a:pt x="882857" y="98619"/>
                  <a:pt x="841714" y="42444"/>
                  <a:pt x="798078" y="31208"/>
                </a:cubicBezTo>
                <a:close/>
                <a:moveTo>
                  <a:pt x="768156" y="31208"/>
                </a:moveTo>
                <a:cubicBezTo>
                  <a:pt x="722025" y="42444"/>
                  <a:pt x="682129" y="98619"/>
                  <a:pt x="657194" y="177264"/>
                </a:cubicBezTo>
                <a:cubicBezTo>
                  <a:pt x="693350" y="183506"/>
                  <a:pt x="729506" y="187251"/>
                  <a:pt x="768156" y="188499"/>
                </a:cubicBezTo>
                <a:close/>
                <a:moveTo>
                  <a:pt x="783117" y="0"/>
                </a:moveTo>
                <a:cubicBezTo>
                  <a:pt x="987585" y="0"/>
                  <a:pt x="1154651" y="167277"/>
                  <a:pt x="1154651" y="373253"/>
                </a:cubicBezTo>
                <a:cubicBezTo>
                  <a:pt x="1154651" y="579229"/>
                  <a:pt x="987585" y="746507"/>
                  <a:pt x="783117" y="746507"/>
                </a:cubicBezTo>
                <a:cubicBezTo>
                  <a:pt x="760675" y="746507"/>
                  <a:pt x="738233" y="744010"/>
                  <a:pt x="717038" y="740265"/>
                </a:cubicBezTo>
                <a:lnTo>
                  <a:pt x="717038" y="840132"/>
                </a:lnTo>
                <a:lnTo>
                  <a:pt x="776883" y="1008658"/>
                </a:lnTo>
                <a:cubicBezTo>
                  <a:pt x="783117" y="1027383"/>
                  <a:pt x="780623" y="1048605"/>
                  <a:pt x="768156" y="1066082"/>
                </a:cubicBezTo>
                <a:cubicBezTo>
                  <a:pt x="756935" y="1082310"/>
                  <a:pt x="738233" y="1092297"/>
                  <a:pt x="718285" y="1092297"/>
                </a:cubicBezTo>
                <a:lnTo>
                  <a:pt x="62489" y="1092297"/>
                </a:lnTo>
                <a:cubicBezTo>
                  <a:pt x="42541" y="1092297"/>
                  <a:pt x="23840" y="1082310"/>
                  <a:pt x="11372" y="1066082"/>
                </a:cubicBezTo>
                <a:cubicBezTo>
                  <a:pt x="151" y="1048605"/>
                  <a:pt x="-3589" y="1027383"/>
                  <a:pt x="3892" y="1008658"/>
                </a:cubicBezTo>
                <a:lnTo>
                  <a:pt x="62489" y="840132"/>
                </a:lnTo>
                <a:lnTo>
                  <a:pt x="62489" y="505577"/>
                </a:lnTo>
                <a:cubicBezTo>
                  <a:pt x="62489" y="468127"/>
                  <a:pt x="94905" y="436919"/>
                  <a:pt x="132308" y="436919"/>
                </a:cubicBezTo>
                <a:lnTo>
                  <a:pt x="415322" y="436919"/>
                </a:lnTo>
                <a:cubicBezTo>
                  <a:pt x="411582" y="416945"/>
                  <a:pt x="410335" y="395723"/>
                  <a:pt x="410335" y="373253"/>
                </a:cubicBezTo>
                <a:cubicBezTo>
                  <a:pt x="410335" y="167277"/>
                  <a:pt x="577401" y="0"/>
                  <a:pt x="783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E3D56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41" name="Freeform 278">
            <a:extLst>
              <a:ext uri="{FF2B5EF4-FFF2-40B4-BE49-F238E27FC236}">
                <a16:creationId xmlns:a16="http://schemas.microsoft.com/office/drawing/2014/main" id="{5D6AAF29-BA17-664E-B30B-AFE5FD71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323" y="11020046"/>
            <a:ext cx="12216629" cy="2247616"/>
          </a:xfrm>
          <a:custGeom>
            <a:avLst/>
            <a:gdLst>
              <a:gd name="T0" fmla="*/ 6980 w 6981"/>
              <a:gd name="T1" fmla="*/ 1523 h 1524"/>
              <a:gd name="T2" fmla="*/ 798 w 6981"/>
              <a:gd name="T3" fmla="*/ 1523 h 1524"/>
              <a:gd name="T4" fmla="*/ 798 w 6981"/>
              <a:gd name="T5" fmla="*/ 1523 h 1524"/>
              <a:gd name="T6" fmla="*/ 0 w 6981"/>
              <a:gd name="T7" fmla="*/ 725 h 1524"/>
              <a:gd name="T8" fmla="*/ 0 w 6981"/>
              <a:gd name="T9" fmla="*/ 254 h 1524"/>
              <a:gd name="T10" fmla="*/ 0 w 6981"/>
              <a:gd name="T11" fmla="*/ 254 h 1524"/>
              <a:gd name="T12" fmla="*/ 254 w 6981"/>
              <a:gd name="T13" fmla="*/ 0 h 1524"/>
              <a:gd name="T14" fmla="*/ 6980 w 6981"/>
              <a:gd name="T15" fmla="*/ 0 h 1524"/>
              <a:gd name="T16" fmla="*/ 6980 w 6981"/>
              <a:gd name="T17" fmla="*/ 1523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81" h="1524">
                <a:moveTo>
                  <a:pt x="6980" y="1523"/>
                </a:moveTo>
                <a:lnTo>
                  <a:pt x="798" y="1523"/>
                </a:lnTo>
                <a:lnTo>
                  <a:pt x="798" y="1523"/>
                </a:lnTo>
                <a:cubicBezTo>
                  <a:pt x="357" y="1523"/>
                  <a:pt x="0" y="1166"/>
                  <a:pt x="0" y="725"/>
                </a:cubicBezTo>
                <a:lnTo>
                  <a:pt x="0" y="254"/>
                </a:lnTo>
                <a:lnTo>
                  <a:pt x="0" y="254"/>
                </a:lnTo>
                <a:cubicBezTo>
                  <a:pt x="0" y="114"/>
                  <a:pt x="114" y="0"/>
                  <a:pt x="254" y="0"/>
                </a:cubicBezTo>
                <a:lnTo>
                  <a:pt x="6980" y="0"/>
                </a:lnTo>
                <a:lnTo>
                  <a:pt x="6980" y="1523"/>
                </a:lnTo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E3D56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836D2DFA-9127-784A-84F0-4E2941F4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256" y="11462510"/>
            <a:ext cx="1294777" cy="1362688"/>
          </a:xfrm>
          <a:custGeom>
            <a:avLst/>
            <a:gdLst>
              <a:gd name="connsiteX0" fmla="*/ 120524 w 921950"/>
              <a:gd name="connsiteY0" fmla="*/ 790489 h 1152745"/>
              <a:gd name="connsiteX1" fmla="*/ 120524 w 921950"/>
              <a:gd name="connsiteY1" fmla="*/ 851488 h 1152745"/>
              <a:gd name="connsiteX2" fmla="*/ 303175 w 921950"/>
              <a:gd name="connsiteY2" fmla="*/ 851488 h 1152745"/>
              <a:gd name="connsiteX3" fmla="*/ 303175 w 921950"/>
              <a:gd name="connsiteY3" fmla="*/ 790489 h 1152745"/>
              <a:gd name="connsiteX4" fmla="*/ 107231 w 921950"/>
              <a:gd name="connsiteY4" fmla="*/ 456103 h 1152745"/>
              <a:gd name="connsiteX5" fmla="*/ 323132 w 921950"/>
              <a:gd name="connsiteY5" fmla="*/ 456103 h 1152745"/>
              <a:gd name="connsiteX6" fmla="*/ 339450 w 921950"/>
              <a:gd name="connsiteY6" fmla="*/ 471929 h 1152745"/>
              <a:gd name="connsiteX7" fmla="*/ 323132 w 921950"/>
              <a:gd name="connsiteY7" fmla="*/ 487755 h 1152745"/>
              <a:gd name="connsiteX8" fmla="*/ 107231 w 921950"/>
              <a:gd name="connsiteY8" fmla="*/ 487755 h 1152745"/>
              <a:gd name="connsiteX9" fmla="*/ 93423 w 921950"/>
              <a:gd name="connsiteY9" fmla="*/ 471929 h 1152745"/>
              <a:gd name="connsiteX10" fmla="*/ 107231 w 921950"/>
              <a:gd name="connsiteY10" fmla="*/ 456103 h 1152745"/>
              <a:gd name="connsiteX11" fmla="*/ 107231 w 921950"/>
              <a:gd name="connsiteY11" fmla="*/ 362683 h 1152745"/>
              <a:gd name="connsiteX12" fmla="*/ 323132 w 921950"/>
              <a:gd name="connsiteY12" fmla="*/ 362683 h 1152745"/>
              <a:gd name="connsiteX13" fmla="*/ 339450 w 921950"/>
              <a:gd name="connsiteY13" fmla="*/ 377900 h 1152745"/>
              <a:gd name="connsiteX14" fmla="*/ 323132 w 921950"/>
              <a:gd name="connsiteY14" fmla="*/ 394386 h 1152745"/>
              <a:gd name="connsiteX15" fmla="*/ 107231 w 921950"/>
              <a:gd name="connsiteY15" fmla="*/ 394386 h 1152745"/>
              <a:gd name="connsiteX16" fmla="*/ 93423 w 921950"/>
              <a:gd name="connsiteY16" fmla="*/ 377900 h 1152745"/>
              <a:gd name="connsiteX17" fmla="*/ 107231 w 921950"/>
              <a:gd name="connsiteY17" fmla="*/ 362683 h 1152745"/>
              <a:gd name="connsiteX18" fmla="*/ 34791 w 921950"/>
              <a:gd name="connsiteY18" fmla="*/ 272625 h 1152745"/>
              <a:gd name="connsiteX19" fmla="*/ 28578 w 921950"/>
              <a:gd name="connsiteY19" fmla="*/ 278850 h 1152745"/>
              <a:gd name="connsiteX20" fmla="*/ 28578 w 921950"/>
              <a:gd name="connsiteY20" fmla="*/ 568903 h 1152745"/>
              <a:gd name="connsiteX21" fmla="*/ 39761 w 921950"/>
              <a:gd name="connsiteY21" fmla="*/ 603760 h 1152745"/>
              <a:gd name="connsiteX22" fmla="*/ 73309 w 921950"/>
              <a:gd name="connsiteY22" fmla="*/ 649820 h 1152745"/>
              <a:gd name="connsiteX23" fmla="*/ 89461 w 921950"/>
              <a:gd name="connsiteY23" fmla="*/ 702104 h 1152745"/>
              <a:gd name="connsiteX24" fmla="*/ 89461 w 921950"/>
              <a:gd name="connsiteY24" fmla="*/ 730736 h 1152745"/>
              <a:gd name="connsiteX25" fmla="*/ 119282 w 921950"/>
              <a:gd name="connsiteY25" fmla="*/ 760613 h 1152745"/>
              <a:gd name="connsiteX26" fmla="*/ 304417 w 921950"/>
              <a:gd name="connsiteY26" fmla="*/ 760613 h 1152745"/>
              <a:gd name="connsiteX27" fmla="*/ 334238 w 921950"/>
              <a:gd name="connsiteY27" fmla="*/ 730736 h 1152745"/>
              <a:gd name="connsiteX28" fmla="*/ 334238 w 921950"/>
              <a:gd name="connsiteY28" fmla="*/ 702104 h 1152745"/>
              <a:gd name="connsiteX29" fmla="*/ 350390 w 921950"/>
              <a:gd name="connsiteY29" fmla="*/ 649820 h 1152745"/>
              <a:gd name="connsiteX30" fmla="*/ 383939 w 921950"/>
              <a:gd name="connsiteY30" fmla="*/ 603760 h 1152745"/>
              <a:gd name="connsiteX31" fmla="*/ 393879 w 921950"/>
              <a:gd name="connsiteY31" fmla="*/ 568903 h 1152745"/>
              <a:gd name="connsiteX32" fmla="*/ 393879 w 921950"/>
              <a:gd name="connsiteY32" fmla="*/ 278850 h 1152745"/>
              <a:gd name="connsiteX33" fmla="*/ 387666 w 921950"/>
              <a:gd name="connsiteY33" fmla="*/ 272625 h 1152745"/>
              <a:gd name="connsiteX34" fmla="*/ 364058 w 921950"/>
              <a:gd name="connsiteY34" fmla="*/ 272625 h 1152745"/>
              <a:gd name="connsiteX35" fmla="*/ 59641 w 921950"/>
              <a:gd name="connsiteY35" fmla="*/ 272625 h 1152745"/>
              <a:gd name="connsiteX36" fmla="*/ 257009 w 921950"/>
              <a:gd name="connsiteY36" fmla="*/ 87920 h 1152745"/>
              <a:gd name="connsiteX37" fmla="*/ 273495 w 921950"/>
              <a:gd name="connsiteY37" fmla="*/ 103069 h 1152745"/>
              <a:gd name="connsiteX38" fmla="*/ 273495 w 921950"/>
              <a:gd name="connsiteY38" fmla="*/ 164928 h 1152745"/>
              <a:gd name="connsiteX39" fmla="*/ 257009 w 921950"/>
              <a:gd name="connsiteY39" fmla="*/ 180078 h 1152745"/>
              <a:gd name="connsiteX40" fmla="*/ 241792 w 921950"/>
              <a:gd name="connsiteY40" fmla="*/ 164928 h 1152745"/>
              <a:gd name="connsiteX41" fmla="*/ 241792 w 921950"/>
              <a:gd name="connsiteY41" fmla="*/ 103069 h 1152745"/>
              <a:gd name="connsiteX42" fmla="*/ 257009 w 921950"/>
              <a:gd name="connsiteY42" fmla="*/ 87920 h 1152745"/>
              <a:gd name="connsiteX43" fmla="*/ 169695 w 921950"/>
              <a:gd name="connsiteY43" fmla="*/ 87920 h 1152745"/>
              <a:gd name="connsiteX44" fmla="*/ 185521 w 921950"/>
              <a:gd name="connsiteY44" fmla="*/ 103069 h 1152745"/>
              <a:gd name="connsiteX45" fmla="*/ 185521 w 921950"/>
              <a:gd name="connsiteY45" fmla="*/ 164928 h 1152745"/>
              <a:gd name="connsiteX46" fmla="*/ 169695 w 921950"/>
              <a:gd name="connsiteY46" fmla="*/ 180078 h 1152745"/>
              <a:gd name="connsiteX47" fmla="*/ 153869 w 921950"/>
              <a:gd name="connsiteY47" fmla="*/ 164928 h 1152745"/>
              <a:gd name="connsiteX48" fmla="*/ 153869 w 921950"/>
              <a:gd name="connsiteY48" fmla="*/ 103069 h 1152745"/>
              <a:gd name="connsiteX49" fmla="*/ 169695 w 921950"/>
              <a:gd name="connsiteY49" fmla="*/ 87920 h 1152745"/>
              <a:gd name="connsiteX50" fmla="*/ 103129 w 921950"/>
              <a:gd name="connsiteY50" fmla="*/ 29877 h 1152745"/>
              <a:gd name="connsiteX51" fmla="*/ 89461 w 921950"/>
              <a:gd name="connsiteY51" fmla="*/ 42325 h 1152745"/>
              <a:gd name="connsiteX52" fmla="*/ 89461 w 921950"/>
              <a:gd name="connsiteY52" fmla="*/ 241504 h 1152745"/>
              <a:gd name="connsiteX53" fmla="*/ 334238 w 921950"/>
              <a:gd name="connsiteY53" fmla="*/ 241504 h 1152745"/>
              <a:gd name="connsiteX54" fmla="*/ 334238 w 921950"/>
              <a:gd name="connsiteY54" fmla="*/ 42325 h 1152745"/>
              <a:gd name="connsiteX55" fmla="*/ 321813 w 921950"/>
              <a:gd name="connsiteY55" fmla="*/ 29877 h 1152745"/>
              <a:gd name="connsiteX56" fmla="*/ 103129 w 921950"/>
              <a:gd name="connsiteY56" fmla="*/ 0 h 1152745"/>
              <a:gd name="connsiteX57" fmla="*/ 321813 w 921950"/>
              <a:gd name="connsiteY57" fmla="*/ 0 h 1152745"/>
              <a:gd name="connsiteX58" fmla="*/ 364058 w 921950"/>
              <a:gd name="connsiteY58" fmla="*/ 42325 h 1152745"/>
              <a:gd name="connsiteX59" fmla="*/ 364058 w 921950"/>
              <a:gd name="connsiteY59" fmla="*/ 241504 h 1152745"/>
              <a:gd name="connsiteX60" fmla="*/ 387666 w 921950"/>
              <a:gd name="connsiteY60" fmla="*/ 241504 h 1152745"/>
              <a:gd name="connsiteX61" fmla="*/ 424942 w 921950"/>
              <a:gd name="connsiteY61" fmla="*/ 278850 h 1152745"/>
              <a:gd name="connsiteX62" fmla="*/ 424942 w 921950"/>
              <a:gd name="connsiteY62" fmla="*/ 568903 h 1152745"/>
              <a:gd name="connsiteX63" fmla="*/ 407546 w 921950"/>
              <a:gd name="connsiteY63" fmla="*/ 621188 h 1152745"/>
              <a:gd name="connsiteX64" fmla="*/ 373998 w 921950"/>
              <a:gd name="connsiteY64" fmla="*/ 667248 h 1152745"/>
              <a:gd name="connsiteX65" fmla="*/ 364058 w 921950"/>
              <a:gd name="connsiteY65" fmla="*/ 702104 h 1152745"/>
              <a:gd name="connsiteX66" fmla="*/ 364058 w 921950"/>
              <a:gd name="connsiteY66" fmla="*/ 730736 h 1152745"/>
              <a:gd name="connsiteX67" fmla="*/ 334238 w 921950"/>
              <a:gd name="connsiteY67" fmla="*/ 783020 h 1152745"/>
              <a:gd name="connsiteX68" fmla="*/ 334238 w 921950"/>
              <a:gd name="connsiteY68" fmla="*/ 853978 h 1152745"/>
              <a:gd name="connsiteX69" fmla="*/ 304417 w 921950"/>
              <a:gd name="connsiteY69" fmla="*/ 882609 h 1152745"/>
              <a:gd name="connsiteX70" fmla="*/ 284537 w 921950"/>
              <a:gd name="connsiteY70" fmla="*/ 882609 h 1152745"/>
              <a:gd name="connsiteX71" fmla="*/ 284537 w 921950"/>
              <a:gd name="connsiteY71" fmla="*/ 890079 h 1152745"/>
              <a:gd name="connsiteX72" fmla="*/ 401334 w 921950"/>
              <a:gd name="connsiteY72" fmla="*/ 1008341 h 1152745"/>
              <a:gd name="connsiteX73" fmla="*/ 520616 w 921950"/>
              <a:gd name="connsiteY73" fmla="*/ 890079 h 1152745"/>
              <a:gd name="connsiteX74" fmla="*/ 520616 w 921950"/>
              <a:gd name="connsiteY74" fmla="*/ 662268 h 1152745"/>
              <a:gd name="connsiteX75" fmla="*/ 692083 w 921950"/>
              <a:gd name="connsiteY75" fmla="*/ 490477 h 1152745"/>
              <a:gd name="connsiteX76" fmla="*/ 908282 w 921950"/>
              <a:gd name="connsiteY76" fmla="*/ 490477 h 1152745"/>
              <a:gd name="connsiteX77" fmla="*/ 921950 w 921950"/>
              <a:gd name="connsiteY77" fmla="*/ 504170 h 1152745"/>
              <a:gd name="connsiteX78" fmla="*/ 908282 w 921950"/>
              <a:gd name="connsiteY78" fmla="*/ 520354 h 1152745"/>
              <a:gd name="connsiteX79" fmla="*/ 692083 w 921950"/>
              <a:gd name="connsiteY79" fmla="*/ 520354 h 1152745"/>
              <a:gd name="connsiteX80" fmla="*/ 550436 w 921950"/>
              <a:gd name="connsiteY80" fmla="*/ 662268 h 1152745"/>
              <a:gd name="connsiteX81" fmla="*/ 550436 w 921950"/>
              <a:gd name="connsiteY81" fmla="*/ 890079 h 1152745"/>
              <a:gd name="connsiteX82" fmla="*/ 401334 w 921950"/>
              <a:gd name="connsiteY82" fmla="*/ 1038218 h 1152745"/>
              <a:gd name="connsiteX83" fmla="*/ 253474 w 921950"/>
              <a:gd name="connsiteY83" fmla="*/ 890079 h 1152745"/>
              <a:gd name="connsiteX84" fmla="*/ 253474 w 921950"/>
              <a:gd name="connsiteY84" fmla="*/ 882609 h 1152745"/>
              <a:gd name="connsiteX85" fmla="*/ 170225 w 921950"/>
              <a:gd name="connsiteY85" fmla="*/ 882609 h 1152745"/>
              <a:gd name="connsiteX86" fmla="*/ 170225 w 921950"/>
              <a:gd name="connsiteY86" fmla="*/ 890079 h 1152745"/>
              <a:gd name="connsiteX87" fmla="*/ 401334 w 921950"/>
              <a:gd name="connsiteY87" fmla="*/ 1122868 h 1152745"/>
              <a:gd name="connsiteX88" fmla="*/ 634928 w 921950"/>
              <a:gd name="connsiteY88" fmla="*/ 890079 h 1152745"/>
              <a:gd name="connsiteX89" fmla="*/ 634928 w 921950"/>
              <a:gd name="connsiteY89" fmla="*/ 662268 h 1152745"/>
              <a:gd name="connsiteX90" fmla="*/ 692083 w 921950"/>
              <a:gd name="connsiteY90" fmla="*/ 603760 h 1152745"/>
              <a:gd name="connsiteX91" fmla="*/ 908282 w 921950"/>
              <a:gd name="connsiteY91" fmla="*/ 603760 h 1152745"/>
              <a:gd name="connsiteX92" fmla="*/ 921950 w 921950"/>
              <a:gd name="connsiteY92" fmla="*/ 619943 h 1152745"/>
              <a:gd name="connsiteX93" fmla="*/ 908282 w 921950"/>
              <a:gd name="connsiteY93" fmla="*/ 633636 h 1152745"/>
              <a:gd name="connsiteX94" fmla="*/ 692083 w 921950"/>
              <a:gd name="connsiteY94" fmla="*/ 633636 h 1152745"/>
              <a:gd name="connsiteX95" fmla="*/ 664748 w 921950"/>
              <a:gd name="connsiteY95" fmla="*/ 662268 h 1152745"/>
              <a:gd name="connsiteX96" fmla="*/ 664748 w 921950"/>
              <a:gd name="connsiteY96" fmla="*/ 890079 h 1152745"/>
              <a:gd name="connsiteX97" fmla="*/ 401334 w 921950"/>
              <a:gd name="connsiteY97" fmla="*/ 1152745 h 1152745"/>
              <a:gd name="connsiteX98" fmla="*/ 140405 w 921950"/>
              <a:gd name="connsiteY98" fmla="*/ 890079 h 1152745"/>
              <a:gd name="connsiteX99" fmla="*/ 140405 w 921950"/>
              <a:gd name="connsiteY99" fmla="*/ 882609 h 1152745"/>
              <a:gd name="connsiteX100" fmla="*/ 118039 w 921950"/>
              <a:gd name="connsiteY100" fmla="*/ 882609 h 1152745"/>
              <a:gd name="connsiteX101" fmla="*/ 90704 w 921950"/>
              <a:gd name="connsiteY101" fmla="*/ 853978 h 1152745"/>
              <a:gd name="connsiteX102" fmla="*/ 90704 w 921950"/>
              <a:gd name="connsiteY102" fmla="*/ 783020 h 1152745"/>
              <a:gd name="connsiteX103" fmla="*/ 59641 w 921950"/>
              <a:gd name="connsiteY103" fmla="*/ 730736 h 1152745"/>
              <a:gd name="connsiteX104" fmla="*/ 59641 w 921950"/>
              <a:gd name="connsiteY104" fmla="*/ 702104 h 1152745"/>
              <a:gd name="connsiteX105" fmla="*/ 48458 w 921950"/>
              <a:gd name="connsiteY105" fmla="*/ 667248 h 1152745"/>
              <a:gd name="connsiteX106" fmla="*/ 16153 w 921950"/>
              <a:gd name="connsiteY106" fmla="*/ 621188 h 1152745"/>
              <a:gd name="connsiteX107" fmla="*/ 0 w 921950"/>
              <a:gd name="connsiteY107" fmla="*/ 568903 h 1152745"/>
              <a:gd name="connsiteX108" fmla="*/ 0 w 921950"/>
              <a:gd name="connsiteY108" fmla="*/ 278850 h 1152745"/>
              <a:gd name="connsiteX109" fmla="*/ 34791 w 921950"/>
              <a:gd name="connsiteY109" fmla="*/ 241504 h 1152745"/>
              <a:gd name="connsiteX110" fmla="*/ 59641 w 921950"/>
              <a:gd name="connsiteY110" fmla="*/ 241504 h 1152745"/>
              <a:gd name="connsiteX111" fmla="*/ 59641 w 921950"/>
              <a:gd name="connsiteY111" fmla="*/ 42325 h 1152745"/>
              <a:gd name="connsiteX112" fmla="*/ 103129 w 921950"/>
              <a:gd name="connsiteY112" fmla="*/ 0 h 115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21950" h="1152745">
                <a:moveTo>
                  <a:pt x="120524" y="790489"/>
                </a:moveTo>
                <a:lnTo>
                  <a:pt x="120524" y="851488"/>
                </a:lnTo>
                <a:lnTo>
                  <a:pt x="303175" y="851488"/>
                </a:lnTo>
                <a:lnTo>
                  <a:pt x="303175" y="790489"/>
                </a:lnTo>
                <a:close/>
                <a:moveTo>
                  <a:pt x="107231" y="456103"/>
                </a:moveTo>
                <a:lnTo>
                  <a:pt x="323132" y="456103"/>
                </a:lnTo>
                <a:cubicBezTo>
                  <a:pt x="331918" y="456103"/>
                  <a:pt x="339450" y="462697"/>
                  <a:pt x="339450" y="471929"/>
                </a:cubicBezTo>
                <a:cubicBezTo>
                  <a:pt x="339450" y="481161"/>
                  <a:pt x="331918" y="487755"/>
                  <a:pt x="323132" y="487755"/>
                </a:cubicBezTo>
                <a:lnTo>
                  <a:pt x="107231" y="487755"/>
                </a:lnTo>
                <a:cubicBezTo>
                  <a:pt x="99699" y="487755"/>
                  <a:pt x="93423" y="481161"/>
                  <a:pt x="93423" y="471929"/>
                </a:cubicBezTo>
                <a:cubicBezTo>
                  <a:pt x="93423" y="462697"/>
                  <a:pt x="99699" y="456103"/>
                  <a:pt x="107231" y="456103"/>
                </a:cubicBezTo>
                <a:close/>
                <a:moveTo>
                  <a:pt x="107231" y="362683"/>
                </a:moveTo>
                <a:lnTo>
                  <a:pt x="323132" y="362683"/>
                </a:lnTo>
                <a:cubicBezTo>
                  <a:pt x="331918" y="362683"/>
                  <a:pt x="339450" y="370292"/>
                  <a:pt x="339450" y="377900"/>
                </a:cubicBezTo>
                <a:cubicBezTo>
                  <a:pt x="339450" y="386777"/>
                  <a:pt x="331918" y="394386"/>
                  <a:pt x="323132" y="394386"/>
                </a:cubicBezTo>
                <a:lnTo>
                  <a:pt x="107231" y="394386"/>
                </a:lnTo>
                <a:cubicBezTo>
                  <a:pt x="99699" y="394386"/>
                  <a:pt x="93423" y="386777"/>
                  <a:pt x="93423" y="377900"/>
                </a:cubicBezTo>
                <a:cubicBezTo>
                  <a:pt x="93423" y="370292"/>
                  <a:pt x="99699" y="362683"/>
                  <a:pt x="107231" y="362683"/>
                </a:cubicBezTo>
                <a:close/>
                <a:moveTo>
                  <a:pt x="34791" y="272625"/>
                </a:moveTo>
                <a:cubicBezTo>
                  <a:pt x="32306" y="272625"/>
                  <a:pt x="28578" y="273870"/>
                  <a:pt x="28578" y="278850"/>
                </a:cubicBezTo>
                <a:lnTo>
                  <a:pt x="28578" y="568903"/>
                </a:lnTo>
                <a:cubicBezTo>
                  <a:pt x="28578" y="581352"/>
                  <a:pt x="32306" y="592556"/>
                  <a:pt x="39761" y="603760"/>
                </a:cubicBezTo>
                <a:lnTo>
                  <a:pt x="73309" y="649820"/>
                </a:lnTo>
                <a:cubicBezTo>
                  <a:pt x="84491" y="664758"/>
                  <a:pt x="89461" y="683431"/>
                  <a:pt x="89461" y="702104"/>
                </a:cubicBezTo>
                <a:lnTo>
                  <a:pt x="89461" y="730736"/>
                </a:lnTo>
                <a:cubicBezTo>
                  <a:pt x="89461" y="746919"/>
                  <a:pt x="103129" y="760613"/>
                  <a:pt x="119282" y="760613"/>
                </a:cubicBezTo>
                <a:lnTo>
                  <a:pt x="304417" y="760613"/>
                </a:lnTo>
                <a:cubicBezTo>
                  <a:pt x="320570" y="760613"/>
                  <a:pt x="334238" y="746919"/>
                  <a:pt x="334238" y="730736"/>
                </a:cubicBezTo>
                <a:lnTo>
                  <a:pt x="334238" y="702104"/>
                </a:lnTo>
                <a:cubicBezTo>
                  <a:pt x="334238" y="683431"/>
                  <a:pt x="339208" y="664758"/>
                  <a:pt x="350390" y="649820"/>
                </a:cubicBezTo>
                <a:lnTo>
                  <a:pt x="383939" y="603760"/>
                </a:lnTo>
                <a:cubicBezTo>
                  <a:pt x="390151" y="592556"/>
                  <a:pt x="393879" y="581352"/>
                  <a:pt x="393879" y="568903"/>
                </a:cubicBezTo>
                <a:lnTo>
                  <a:pt x="393879" y="278850"/>
                </a:lnTo>
                <a:cubicBezTo>
                  <a:pt x="393879" y="273870"/>
                  <a:pt x="392636" y="272625"/>
                  <a:pt x="387666" y="272625"/>
                </a:cubicBezTo>
                <a:lnTo>
                  <a:pt x="364058" y="272625"/>
                </a:lnTo>
                <a:lnTo>
                  <a:pt x="59641" y="272625"/>
                </a:lnTo>
                <a:close/>
                <a:moveTo>
                  <a:pt x="257009" y="87920"/>
                </a:moveTo>
                <a:cubicBezTo>
                  <a:pt x="265886" y="87920"/>
                  <a:pt x="273495" y="94232"/>
                  <a:pt x="273495" y="103069"/>
                </a:cubicBezTo>
                <a:lnTo>
                  <a:pt x="273495" y="164928"/>
                </a:lnTo>
                <a:cubicBezTo>
                  <a:pt x="273495" y="173765"/>
                  <a:pt x="265886" y="180078"/>
                  <a:pt x="257009" y="180078"/>
                </a:cubicBezTo>
                <a:cubicBezTo>
                  <a:pt x="249401" y="180078"/>
                  <a:pt x="241792" y="173765"/>
                  <a:pt x="241792" y="164928"/>
                </a:cubicBezTo>
                <a:lnTo>
                  <a:pt x="241792" y="103069"/>
                </a:lnTo>
                <a:cubicBezTo>
                  <a:pt x="241792" y="94232"/>
                  <a:pt x="249401" y="87920"/>
                  <a:pt x="257009" y="87920"/>
                </a:cubicBezTo>
                <a:close/>
                <a:moveTo>
                  <a:pt x="169695" y="87920"/>
                </a:moveTo>
                <a:cubicBezTo>
                  <a:pt x="178927" y="87920"/>
                  <a:pt x="185521" y="94232"/>
                  <a:pt x="185521" y="103069"/>
                </a:cubicBezTo>
                <a:lnTo>
                  <a:pt x="185521" y="164928"/>
                </a:lnTo>
                <a:cubicBezTo>
                  <a:pt x="185521" y="173765"/>
                  <a:pt x="178927" y="180078"/>
                  <a:pt x="169695" y="180078"/>
                </a:cubicBezTo>
                <a:cubicBezTo>
                  <a:pt x="160463" y="180078"/>
                  <a:pt x="153869" y="173765"/>
                  <a:pt x="153869" y="164928"/>
                </a:cubicBezTo>
                <a:lnTo>
                  <a:pt x="153869" y="103069"/>
                </a:lnTo>
                <a:cubicBezTo>
                  <a:pt x="153869" y="94232"/>
                  <a:pt x="160463" y="87920"/>
                  <a:pt x="169695" y="87920"/>
                </a:cubicBezTo>
                <a:close/>
                <a:moveTo>
                  <a:pt x="103129" y="29877"/>
                </a:moveTo>
                <a:cubicBezTo>
                  <a:pt x="95674" y="29877"/>
                  <a:pt x="89461" y="36101"/>
                  <a:pt x="89461" y="42325"/>
                </a:cubicBezTo>
                <a:lnTo>
                  <a:pt x="89461" y="241504"/>
                </a:lnTo>
                <a:lnTo>
                  <a:pt x="334238" y="241504"/>
                </a:lnTo>
                <a:lnTo>
                  <a:pt x="334238" y="42325"/>
                </a:lnTo>
                <a:cubicBezTo>
                  <a:pt x="334238" y="36101"/>
                  <a:pt x="328025" y="29877"/>
                  <a:pt x="321813" y="29877"/>
                </a:cubicBezTo>
                <a:close/>
                <a:moveTo>
                  <a:pt x="103129" y="0"/>
                </a:moveTo>
                <a:lnTo>
                  <a:pt x="321813" y="0"/>
                </a:lnTo>
                <a:cubicBezTo>
                  <a:pt x="345420" y="0"/>
                  <a:pt x="364058" y="18673"/>
                  <a:pt x="364058" y="42325"/>
                </a:cubicBezTo>
                <a:lnTo>
                  <a:pt x="364058" y="241504"/>
                </a:lnTo>
                <a:lnTo>
                  <a:pt x="387666" y="241504"/>
                </a:lnTo>
                <a:cubicBezTo>
                  <a:pt x="408789" y="241504"/>
                  <a:pt x="424942" y="258932"/>
                  <a:pt x="424942" y="278850"/>
                </a:cubicBezTo>
                <a:lnTo>
                  <a:pt x="424942" y="568903"/>
                </a:lnTo>
                <a:cubicBezTo>
                  <a:pt x="424942" y="587576"/>
                  <a:pt x="418729" y="606249"/>
                  <a:pt x="407546" y="621188"/>
                </a:cubicBezTo>
                <a:lnTo>
                  <a:pt x="373998" y="667248"/>
                </a:lnTo>
                <a:cubicBezTo>
                  <a:pt x="367786" y="677207"/>
                  <a:pt x="364058" y="689655"/>
                  <a:pt x="364058" y="702104"/>
                </a:cubicBezTo>
                <a:lnTo>
                  <a:pt x="364058" y="730736"/>
                </a:lnTo>
                <a:cubicBezTo>
                  <a:pt x="364058" y="753143"/>
                  <a:pt x="351633" y="773061"/>
                  <a:pt x="334238" y="783020"/>
                </a:cubicBezTo>
                <a:lnTo>
                  <a:pt x="334238" y="853978"/>
                </a:lnTo>
                <a:cubicBezTo>
                  <a:pt x="334238" y="868916"/>
                  <a:pt x="320570" y="882609"/>
                  <a:pt x="304417" y="882609"/>
                </a:cubicBezTo>
                <a:lnTo>
                  <a:pt x="284537" y="882609"/>
                </a:lnTo>
                <a:lnTo>
                  <a:pt x="284537" y="890079"/>
                </a:lnTo>
                <a:cubicBezTo>
                  <a:pt x="284537" y="954812"/>
                  <a:pt x="336723" y="1008341"/>
                  <a:pt x="401334" y="1008341"/>
                </a:cubicBezTo>
                <a:cubicBezTo>
                  <a:pt x="467187" y="1008341"/>
                  <a:pt x="520616" y="954812"/>
                  <a:pt x="520616" y="890079"/>
                </a:cubicBezTo>
                <a:lnTo>
                  <a:pt x="520616" y="662268"/>
                </a:lnTo>
                <a:cubicBezTo>
                  <a:pt x="520616" y="566414"/>
                  <a:pt x="597652" y="490477"/>
                  <a:pt x="692083" y="490477"/>
                </a:cubicBezTo>
                <a:lnTo>
                  <a:pt x="908282" y="490477"/>
                </a:lnTo>
                <a:cubicBezTo>
                  <a:pt x="915737" y="490477"/>
                  <a:pt x="921950" y="496701"/>
                  <a:pt x="921950" y="504170"/>
                </a:cubicBezTo>
                <a:cubicBezTo>
                  <a:pt x="921950" y="512884"/>
                  <a:pt x="915737" y="520354"/>
                  <a:pt x="908282" y="520354"/>
                </a:cubicBezTo>
                <a:lnTo>
                  <a:pt x="692083" y="520354"/>
                </a:lnTo>
                <a:cubicBezTo>
                  <a:pt x="613805" y="520354"/>
                  <a:pt x="550436" y="583842"/>
                  <a:pt x="550436" y="662268"/>
                </a:cubicBezTo>
                <a:lnTo>
                  <a:pt x="550436" y="890079"/>
                </a:lnTo>
                <a:cubicBezTo>
                  <a:pt x="550436" y="972240"/>
                  <a:pt x="484583" y="1038218"/>
                  <a:pt x="401334" y="1038218"/>
                </a:cubicBezTo>
                <a:cubicBezTo>
                  <a:pt x="320570" y="1038218"/>
                  <a:pt x="253474" y="972240"/>
                  <a:pt x="253474" y="890079"/>
                </a:cubicBezTo>
                <a:lnTo>
                  <a:pt x="253474" y="882609"/>
                </a:lnTo>
                <a:lnTo>
                  <a:pt x="170225" y="882609"/>
                </a:lnTo>
                <a:lnTo>
                  <a:pt x="170225" y="890079"/>
                </a:lnTo>
                <a:cubicBezTo>
                  <a:pt x="170225" y="1018300"/>
                  <a:pt x="273354" y="1122868"/>
                  <a:pt x="401334" y="1122868"/>
                </a:cubicBezTo>
                <a:cubicBezTo>
                  <a:pt x="530556" y="1122868"/>
                  <a:pt x="634928" y="1018300"/>
                  <a:pt x="634928" y="890079"/>
                </a:cubicBezTo>
                <a:lnTo>
                  <a:pt x="634928" y="662268"/>
                </a:lnTo>
                <a:cubicBezTo>
                  <a:pt x="634928" y="629902"/>
                  <a:pt x="659778" y="603760"/>
                  <a:pt x="692083" y="603760"/>
                </a:cubicBezTo>
                <a:lnTo>
                  <a:pt x="908282" y="603760"/>
                </a:lnTo>
                <a:cubicBezTo>
                  <a:pt x="915737" y="603760"/>
                  <a:pt x="921950" y="611229"/>
                  <a:pt x="921950" y="619943"/>
                </a:cubicBezTo>
                <a:cubicBezTo>
                  <a:pt x="921950" y="628657"/>
                  <a:pt x="915737" y="633636"/>
                  <a:pt x="908282" y="633636"/>
                </a:cubicBezTo>
                <a:lnTo>
                  <a:pt x="692083" y="633636"/>
                </a:lnTo>
                <a:cubicBezTo>
                  <a:pt x="677173" y="633636"/>
                  <a:pt x="664748" y="647330"/>
                  <a:pt x="664748" y="662268"/>
                </a:cubicBezTo>
                <a:lnTo>
                  <a:pt x="664748" y="890079"/>
                </a:lnTo>
                <a:cubicBezTo>
                  <a:pt x="664748" y="1035728"/>
                  <a:pt x="546709" y="1152745"/>
                  <a:pt x="401334" y="1152745"/>
                </a:cubicBezTo>
                <a:cubicBezTo>
                  <a:pt x="257202" y="1152745"/>
                  <a:pt x="140405" y="1035728"/>
                  <a:pt x="140405" y="890079"/>
                </a:cubicBezTo>
                <a:lnTo>
                  <a:pt x="140405" y="882609"/>
                </a:lnTo>
                <a:lnTo>
                  <a:pt x="118039" y="882609"/>
                </a:lnTo>
                <a:cubicBezTo>
                  <a:pt x="103129" y="882609"/>
                  <a:pt x="90704" y="868916"/>
                  <a:pt x="90704" y="853978"/>
                </a:cubicBezTo>
                <a:lnTo>
                  <a:pt x="90704" y="783020"/>
                </a:lnTo>
                <a:cubicBezTo>
                  <a:pt x="72066" y="773061"/>
                  <a:pt x="59641" y="753143"/>
                  <a:pt x="59641" y="730736"/>
                </a:cubicBezTo>
                <a:lnTo>
                  <a:pt x="59641" y="702104"/>
                </a:lnTo>
                <a:cubicBezTo>
                  <a:pt x="59641" y="689655"/>
                  <a:pt x="55913" y="677207"/>
                  <a:pt x="48458" y="667248"/>
                </a:cubicBezTo>
                <a:lnTo>
                  <a:pt x="16153" y="621188"/>
                </a:lnTo>
                <a:cubicBezTo>
                  <a:pt x="4970" y="606249"/>
                  <a:pt x="0" y="587576"/>
                  <a:pt x="0" y="568903"/>
                </a:cubicBezTo>
                <a:lnTo>
                  <a:pt x="0" y="278850"/>
                </a:lnTo>
                <a:cubicBezTo>
                  <a:pt x="0" y="258932"/>
                  <a:pt x="14910" y="241504"/>
                  <a:pt x="34791" y="241504"/>
                </a:cubicBezTo>
                <a:lnTo>
                  <a:pt x="59641" y="241504"/>
                </a:lnTo>
                <a:lnTo>
                  <a:pt x="59641" y="42325"/>
                </a:lnTo>
                <a:cubicBezTo>
                  <a:pt x="59641" y="18673"/>
                  <a:pt x="79521" y="0"/>
                  <a:pt x="1031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E3D56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55B4D2-008B-9741-BD42-B1CC2A288415}"/>
              </a:ext>
            </a:extLst>
          </p:cNvPr>
          <p:cNvSpPr txBox="1"/>
          <p:nvPr/>
        </p:nvSpPr>
        <p:spPr>
          <a:xfrm>
            <a:off x="4047448" y="2401950"/>
            <a:ext cx="9034199" cy="7279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Multi-Factor Authentication (MFA)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87A5C9-BC3E-9140-B78D-EBC5D73F941F}"/>
              </a:ext>
            </a:extLst>
          </p:cNvPr>
          <p:cNvSpPr txBox="1"/>
          <p:nvPr/>
        </p:nvSpPr>
        <p:spPr>
          <a:xfrm>
            <a:off x="4332433" y="3127665"/>
            <a:ext cx="8952251" cy="158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multiple forms of verification (like passwords, SMS codes, or biometric checks) to reduce the risk of account takeovers..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C1C102-679C-B84C-85F3-2F7294557DC8}"/>
              </a:ext>
            </a:extLst>
          </p:cNvPr>
          <p:cNvSpPr txBox="1"/>
          <p:nvPr/>
        </p:nvSpPr>
        <p:spPr>
          <a:xfrm>
            <a:off x="4620913" y="5391314"/>
            <a:ext cx="8123319" cy="7279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Audits and Penetration Testing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8460F9-F0C9-FF47-8CE3-3041962B8953}"/>
              </a:ext>
            </a:extLst>
          </p:cNvPr>
          <p:cNvSpPr txBox="1"/>
          <p:nvPr/>
        </p:nvSpPr>
        <p:spPr>
          <a:xfrm>
            <a:off x="4620913" y="6169846"/>
            <a:ext cx="8123320" cy="117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Conduct periodic security assessments to identify vulnerabilities and fix them.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225B97-8AFD-C145-B6FC-C385157E4D8D}"/>
              </a:ext>
            </a:extLst>
          </p:cNvPr>
          <p:cNvSpPr txBox="1"/>
          <p:nvPr/>
        </p:nvSpPr>
        <p:spPr>
          <a:xfrm>
            <a:off x="4218978" y="8162534"/>
            <a:ext cx="8123319" cy="7279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Zero Trust Architecture: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C1190D9-06F7-9043-8BC2-6BFB3BF9C182}"/>
              </a:ext>
            </a:extLst>
          </p:cNvPr>
          <p:cNvSpPr txBox="1"/>
          <p:nvPr/>
        </p:nvSpPr>
        <p:spPr>
          <a:xfrm>
            <a:off x="3841233" y="8847397"/>
            <a:ext cx="9805482" cy="1706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pc="-2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400" spc="-2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“never trust, always verify” approach. This ensures that users, devices, and applications are constantly verified, </a:t>
            </a:r>
            <a:endParaRPr lang="en-US" spc="-20" dirty="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0B29D13-9FA6-0D4E-B782-659D6DF9196A}"/>
              </a:ext>
            </a:extLst>
          </p:cNvPr>
          <p:cNvSpPr txBox="1"/>
          <p:nvPr/>
        </p:nvSpPr>
        <p:spPr>
          <a:xfrm>
            <a:off x="4332433" y="10986824"/>
            <a:ext cx="8123319" cy="7279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Secure APIs: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7900874-8FCB-884B-861B-8B0CBECFC80B}"/>
              </a:ext>
            </a:extLst>
          </p:cNvPr>
          <p:cNvSpPr txBox="1"/>
          <p:nvPr/>
        </p:nvSpPr>
        <p:spPr>
          <a:xfrm>
            <a:off x="4332433" y="11649049"/>
            <a:ext cx="9041519" cy="9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Most digital services rely on APIs, securing them against attacks like injection, data exposure, or Denial of Service (DoS) is crucial..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D1F52C-51A8-7847-A2F1-A63BED719A40}"/>
              </a:ext>
            </a:extLst>
          </p:cNvPr>
          <p:cNvSpPr txBox="1"/>
          <p:nvPr/>
        </p:nvSpPr>
        <p:spPr>
          <a:xfrm>
            <a:off x="298586" y="506317"/>
            <a:ext cx="2026608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8000" b="1" dirty="0">
                <a:solidFill>
                  <a:schemeClr val="tx2"/>
                </a:solidFill>
                <a:latin typeface="Poppins" pitchFamily="2" charset="77"/>
              </a:rPr>
              <a:t>Enhancing Cybersecurity Infrastructure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03951B-635B-4665-BD84-5730E4E09126}"/>
              </a:ext>
            </a:extLst>
          </p:cNvPr>
          <p:cNvSpPr/>
          <p:nvPr/>
        </p:nvSpPr>
        <p:spPr>
          <a:xfrm>
            <a:off x="16753722" y="5267358"/>
            <a:ext cx="2139016" cy="208097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2</a:t>
            </a:r>
          </a:p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F9ACA98-6785-4B41-BEB1-C4E8531DC892}"/>
              </a:ext>
            </a:extLst>
          </p:cNvPr>
          <p:cNvSpPr/>
          <p:nvPr/>
        </p:nvSpPr>
        <p:spPr>
          <a:xfrm>
            <a:off x="16692664" y="2285462"/>
            <a:ext cx="2139016" cy="2080974"/>
          </a:xfrm>
          <a:prstGeom prst="ellipse">
            <a:avLst/>
          </a:prstGeom>
          <a:solidFill>
            <a:srgbClr val="FF610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8B2190-72DF-4585-A9E1-7AC4EB9C31ED}"/>
              </a:ext>
            </a:extLst>
          </p:cNvPr>
          <p:cNvSpPr/>
          <p:nvPr/>
        </p:nvSpPr>
        <p:spPr>
          <a:xfrm>
            <a:off x="16753722" y="8309077"/>
            <a:ext cx="2139016" cy="2080974"/>
          </a:xfrm>
          <a:prstGeom prst="ellipse">
            <a:avLst/>
          </a:prstGeom>
          <a:solidFill>
            <a:srgbClr val="09B9D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7F6DC4-6B65-43D5-BEED-FFEC52B43671}"/>
              </a:ext>
            </a:extLst>
          </p:cNvPr>
          <p:cNvSpPr/>
          <p:nvPr/>
        </p:nvSpPr>
        <p:spPr>
          <a:xfrm>
            <a:off x="16753722" y="11350796"/>
            <a:ext cx="2139016" cy="2080974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31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22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ADC7A02-E2D5-0840-A113-DA3AC1E8ED6B}"/>
              </a:ext>
            </a:extLst>
          </p:cNvPr>
          <p:cNvGrpSpPr/>
          <p:nvPr/>
        </p:nvGrpSpPr>
        <p:grpSpPr>
          <a:xfrm>
            <a:off x="1582966" y="4145102"/>
            <a:ext cx="21315386" cy="4030134"/>
            <a:chOff x="1582966" y="4842933"/>
            <a:chExt cx="21315386" cy="40301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5579114-182C-5748-B381-4ADBFB21405C}"/>
                </a:ext>
              </a:extLst>
            </p:cNvPr>
            <p:cNvGrpSpPr/>
            <p:nvPr/>
          </p:nvGrpSpPr>
          <p:grpSpPr>
            <a:xfrm>
              <a:off x="1582966" y="5404141"/>
              <a:ext cx="21315386" cy="2907719"/>
              <a:chOff x="4253948" y="5516880"/>
              <a:chExt cx="19662494" cy="2682240"/>
            </a:xfrm>
          </p:grpSpPr>
          <p:sp>
            <p:nvSpPr>
              <p:cNvPr id="2" name="Diamond 1">
                <a:extLst>
                  <a:ext uri="{FF2B5EF4-FFF2-40B4-BE49-F238E27FC236}">
                    <a16:creationId xmlns:a16="http://schemas.microsoft.com/office/drawing/2014/main" id="{56DDDA13-A7B6-C345-9324-B61AF1E17C31}"/>
                  </a:ext>
                </a:extLst>
              </p:cNvPr>
              <p:cNvSpPr/>
              <p:nvPr/>
            </p:nvSpPr>
            <p:spPr>
              <a:xfrm>
                <a:off x="21782842" y="5516880"/>
                <a:ext cx="2133600" cy="2682240"/>
              </a:xfrm>
              <a:prstGeom prst="diamon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" name="Parallelogram 2">
                <a:extLst>
                  <a:ext uri="{FF2B5EF4-FFF2-40B4-BE49-F238E27FC236}">
                    <a16:creationId xmlns:a16="http://schemas.microsoft.com/office/drawing/2014/main" id="{56CC2AEC-D1F7-7D48-A022-640D2186E342}"/>
                  </a:ext>
                </a:extLst>
              </p:cNvPr>
              <p:cNvSpPr/>
              <p:nvPr/>
            </p:nvSpPr>
            <p:spPr>
              <a:xfrm>
                <a:off x="4253948" y="5516880"/>
                <a:ext cx="18572751" cy="1341120"/>
              </a:xfrm>
              <a:prstGeom prst="parallelogram">
                <a:avLst>
                  <a:gd name="adj" fmla="val 7911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" name="Parallelogram 3">
                <a:extLst>
                  <a:ext uri="{FF2B5EF4-FFF2-40B4-BE49-F238E27FC236}">
                    <a16:creationId xmlns:a16="http://schemas.microsoft.com/office/drawing/2014/main" id="{F31B931D-E37F-6747-877D-F99B5369C391}"/>
                  </a:ext>
                </a:extLst>
              </p:cNvPr>
              <p:cNvSpPr/>
              <p:nvPr/>
            </p:nvSpPr>
            <p:spPr>
              <a:xfrm flipV="1">
                <a:off x="4253948" y="6857999"/>
                <a:ext cx="18572751" cy="1341121"/>
              </a:xfrm>
              <a:prstGeom prst="parallelogram">
                <a:avLst>
                  <a:gd name="adj" fmla="val 7911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9BA7572-A27E-0D4F-94CE-E44168D143AA}"/>
                </a:ext>
              </a:extLst>
            </p:cNvPr>
            <p:cNvSpPr/>
            <p:nvPr/>
          </p:nvSpPr>
          <p:spPr>
            <a:xfrm>
              <a:off x="2268763" y="4842933"/>
              <a:ext cx="4321176" cy="2015067"/>
            </a:xfrm>
            <a:prstGeom prst="parallelogram">
              <a:avLst>
                <a:gd name="adj" fmla="val 7881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7F6480F4-A304-ED49-A166-C63D761F36C5}"/>
                </a:ext>
              </a:extLst>
            </p:cNvPr>
            <p:cNvSpPr/>
            <p:nvPr/>
          </p:nvSpPr>
          <p:spPr>
            <a:xfrm flipV="1">
              <a:off x="2268763" y="6857999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A7D26CD2-7CD1-7448-A65B-85E8ABBB4022}"/>
                </a:ext>
              </a:extLst>
            </p:cNvPr>
            <p:cNvSpPr/>
            <p:nvPr/>
          </p:nvSpPr>
          <p:spPr>
            <a:xfrm>
              <a:off x="6132738" y="4842933"/>
              <a:ext cx="914402" cy="561208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3E586586-F2B3-8C4F-85FA-BFD13294CAEB}"/>
                </a:ext>
              </a:extLst>
            </p:cNvPr>
            <p:cNvSpPr/>
            <p:nvPr/>
          </p:nvSpPr>
          <p:spPr>
            <a:xfrm rot="10800000">
              <a:off x="6132738" y="8311859"/>
              <a:ext cx="914402" cy="561208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424D8E31-DD9F-6B4E-BC4F-9E4EC6567F93}"/>
                </a:ext>
              </a:extLst>
            </p:cNvPr>
            <p:cNvSpPr/>
            <p:nvPr/>
          </p:nvSpPr>
          <p:spPr>
            <a:xfrm>
              <a:off x="7049213" y="4842933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rgbClr val="09B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8C5C5CF2-5248-5640-8E9B-DA49D15D8291}"/>
                </a:ext>
              </a:extLst>
            </p:cNvPr>
            <p:cNvSpPr/>
            <p:nvPr/>
          </p:nvSpPr>
          <p:spPr>
            <a:xfrm flipV="1">
              <a:off x="7049213" y="6857999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rgbClr val="09B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4E6C26DF-76C0-F34A-AF9B-85096BE30115}"/>
                </a:ext>
              </a:extLst>
            </p:cNvPr>
            <p:cNvSpPr/>
            <p:nvPr/>
          </p:nvSpPr>
          <p:spPr>
            <a:xfrm>
              <a:off x="10913188" y="4842933"/>
              <a:ext cx="914402" cy="561208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5898667A-A133-6846-82A7-F3D8A91F1D6A}"/>
                </a:ext>
              </a:extLst>
            </p:cNvPr>
            <p:cNvSpPr/>
            <p:nvPr/>
          </p:nvSpPr>
          <p:spPr>
            <a:xfrm rot="10800000">
              <a:off x="10913188" y="8311859"/>
              <a:ext cx="914402" cy="561208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ECAE4483-5104-5B4B-AEE7-7D6DBCD5BFC7}"/>
                </a:ext>
              </a:extLst>
            </p:cNvPr>
            <p:cNvSpPr/>
            <p:nvPr/>
          </p:nvSpPr>
          <p:spPr>
            <a:xfrm>
              <a:off x="11827590" y="4842933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rgbClr val="FF6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D8574B67-B505-2243-B141-4FDBB5E8D76E}"/>
                </a:ext>
              </a:extLst>
            </p:cNvPr>
            <p:cNvSpPr/>
            <p:nvPr/>
          </p:nvSpPr>
          <p:spPr>
            <a:xfrm flipV="1">
              <a:off x="11827590" y="6857999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rgbClr val="FF6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8E92570C-5F58-D647-B598-2E655B1D7613}"/>
                </a:ext>
              </a:extLst>
            </p:cNvPr>
            <p:cNvSpPr/>
            <p:nvPr/>
          </p:nvSpPr>
          <p:spPr>
            <a:xfrm>
              <a:off x="15691565" y="4842933"/>
              <a:ext cx="914402" cy="561208"/>
            </a:xfrm>
            <a:prstGeom prst="triangle">
              <a:avLst/>
            </a:prstGeom>
            <a:solidFill>
              <a:srgbClr val="B52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322BDBDB-311C-1B45-930C-C999BC651654}"/>
                </a:ext>
              </a:extLst>
            </p:cNvPr>
            <p:cNvSpPr/>
            <p:nvPr/>
          </p:nvSpPr>
          <p:spPr>
            <a:xfrm rot="10800000">
              <a:off x="15691565" y="8311859"/>
              <a:ext cx="914402" cy="561208"/>
            </a:xfrm>
            <a:prstGeom prst="triangle">
              <a:avLst/>
            </a:prstGeom>
            <a:solidFill>
              <a:srgbClr val="B52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478B3DF3-A179-394A-92AD-8C5DB0C934C2}"/>
                </a:ext>
              </a:extLst>
            </p:cNvPr>
            <p:cNvSpPr/>
            <p:nvPr/>
          </p:nvSpPr>
          <p:spPr>
            <a:xfrm>
              <a:off x="16605967" y="4842933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8202B9B-E3CB-B748-9E35-2418ACB45C9D}"/>
                </a:ext>
              </a:extLst>
            </p:cNvPr>
            <p:cNvSpPr/>
            <p:nvPr/>
          </p:nvSpPr>
          <p:spPr>
            <a:xfrm flipV="1">
              <a:off x="16605967" y="6857999"/>
              <a:ext cx="4321176" cy="2015067"/>
            </a:xfrm>
            <a:prstGeom prst="parallelogram">
              <a:avLst>
                <a:gd name="adj" fmla="val 7881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F14CF116-A599-6042-9921-6B643183951D}"/>
                </a:ext>
              </a:extLst>
            </p:cNvPr>
            <p:cNvSpPr/>
            <p:nvPr/>
          </p:nvSpPr>
          <p:spPr>
            <a:xfrm>
              <a:off x="20469942" y="4842933"/>
              <a:ext cx="914402" cy="56120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165EF7BC-CEE7-AA43-A8BC-3910A6CB5AB6}"/>
                </a:ext>
              </a:extLst>
            </p:cNvPr>
            <p:cNvSpPr/>
            <p:nvPr/>
          </p:nvSpPr>
          <p:spPr>
            <a:xfrm rot="10800000">
              <a:off x="20469942" y="8311859"/>
              <a:ext cx="914402" cy="56120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2CEE111-5D2B-A843-BB5B-B0C3A82EF54D}"/>
              </a:ext>
            </a:extLst>
          </p:cNvPr>
          <p:cNvSpPr txBox="1"/>
          <p:nvPr/>
        </p:nvSpPr>
        <p:spPr>
          <a:xfrm>
            <a:off x="1268963" y="612372"/>
            <a:ext cx="1739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Regulatory Compliance and Governance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A55767E1-0787-3C44-AC24-B0BC1F021AC9}"/>
              </a:ext>
            </a:extLst>
          </p:cNvPr>
          <p:cNvSpPr txBox="1">
            <a:spLocks/>
          </p:cNvSpPr>
          <p:nvPr/>
        </p:nvSpPr>
        <p:spPr>
          <a:xfrm>
            <a:off x="2840720" y="9512023"/>
            <a:ext cx="4066720" cy="22940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Comply with regulations like the Data Protection These laws enforce stringent data protection measures that can reduce fraud..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3BFC84-BCBA-464B-BE0D-1129264CC91E}"/>
              </a:ext>
            </a:extLst>
          </p:cNvPr>
          <p:cNvSpPr txBox="1"/>
          <p:nvPr/>
        </p:nvSpPr>
        <p:spPr>
          <a:xfrm>
            <a:off x="2906021" y="8868776"/>
            <a:ext cx="3226717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Privacy Laws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61D1F3B7-A45A-D64C-9CFF-4239E5C23CD1}"/>
              </a:ext>
            </a:extLst>
          </p:cNvPr>
          <p:cNvSpPr txBox="1">
            <a:spLocks/>
          </p:cNvSpPr>
          <p:nvPr/>
        </p:nvSpPr>
        <p:spPr>
          <a:xfrm>
            <a:off x="8173887" y="9629093"/>
            <a:ext cx="4066720" cy="2294026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Adhere to standards like the Payment Card Industry Data Security Standard (PCI DSS) to protect online payment systems.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FA4133-1A0E-4F48-B602-8B4132B62870}"/>
              </a:ext>
            </a:extLst>
          </p:cNvPr>
          <p:cNvSpPr txBox="1"/>
          <p:nvPr/>
        </p:nvSpPr>
        <p:spPr>
          <a:xfrm>
            <a:off x="8050966" y="8900321"/>
            <a:ext cx="3776803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Financial Regulations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C8D85A8B-33F7-0542-8A6B-914431DA9694}"/>
              </a:ext>
            </a:extLst>
          </p:cNvPr>
          <p:cNvSpPr txBox="1">
            <a:spLocks/>
          </p:cNvSpPr>
          <p:nvPr/>
        </p:nvSpPr>
        <p:spPr>
          <a:xfrm>
            <a:off x="13193164" y="9629093"/>
            <a:ext cx="4321176" cy="2367892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Implement robust KYC and AML procedures to verify the identities of users and monitor for illicit activities..</a:t>
            </a:r>
          </a:p>
          <a:p>
            <a:pPr>
              <a:lnSpc>
                <a:spcPts val="3500"/>
              </a:lnSpc>
            </a:pP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68DEA8-B2FF-764B-982A-6A00FB36E66F}"/>
              </a:ext>
            </a:extLst>
          </p:cNvPr>
          <p:cNvSpPr txBox="1"/>
          <p:nvPr/>
        </p:nvSpPr>
        <p:spPr>
          <a:xfrm>
            <a:off x="12794878" y="8927248"/>
            <a:ext cx="443583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KYC and AML procedures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08A8ED94-FC51-E441-89E2-F41E3F5083BA}"/>
              </a:ext>
            </a:extLst>
          </p:cNvPr>
          <p:cNvSpPr txBox="1">
            <a:spLocks/>
          </p:cNvSpPr>
          <p:nvPr/>
        </p:nvSpPr>
        <p:spPr>
          <a:xfrm>
            <a:off x="18466897" y="9511445"/>
            <a:ext cx="4066720" cy="2294026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Central Bank, National Cyber Authority, National Communication authority regulations should be enforced.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9F4B14-A6C2-F442-936A-E7C904C7D40D}"/>
              </a:ext>
            </a:extLst>
          </p:cNvPr>
          <p:cNvSpPr txBox="1"/>
          <p:nvPr/>
        </p:nvSpPr>
        <p:spPr>
          <a:xfrm>
            <a:off x="18424840" y="8868777"/>
            <a:ext cx="354276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National Regulators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60109138-002B-6D4D-B16D-AC9C8A77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4913" y="4612661"/>
            <a:ext cx="978559" cy="1053139"/>
          </a:xfrm>
          <a:custGeom>
            <a:avLst/>
            <a:gdLst>
              <a:gd name="connsiteX0" fmla="*/ 6122 w 831490"/>
              <a:gd name="connsiteY0" fmla="*/ 782638 h 879113"/>
              <a:gd name="connsiteX1" fmla="*/ 53653 w 831490"/>
              <a:gd name="connsiteY1" fmla="*/ 809439 h 879113"/>
              <a:gd name="connsiteX2" fmla="*/ 182563 w 831490"/>
              <a:gd name="connsiteY2" fmla="*/ 828996 h 879113"/>
              <a:gd name="connsiteX3" fmla="*/ 311113 w 831490"/>
              <a:gd name="connsiteY3" fmla="*/ 809439 h 879113"/>
              <a:gd name="connsiteX4" fmla="*/ 358644 w 831490"/>
              <a:gd name="connsiteY4" fmla="*/ 782638 h 879113"/>
              <a:gd name="connsiteX5" fmla="*/ 364765 w 831490"/>
              <a:gd name="connsiteY5" fmla="*/ 803282 h 879113"/>
              <a:gd name="connsiteX6" fmla="*/ 306071 w 831490"/>
              <a:gd name="connsiteY6" fmla="*/ 859418 h 879113"/>
              <a:gd name="connsiteX7" fmla="*/ 182563 w 831490"/>
              <a:gd name="connsiteY7" fmla="*/ 877526 h 879113"/>
              <a:gd name="connsiteX8" fmla="*/ 58694 w 831490"/>
              <a:gd name="connsiteY8" fmla="*/ 859418 h 879113"/>
              <a:gd name="connsiteX9" fmla="*/ 0 w 831490"/>
              <a:gd name="connsiteY9" fmla="*/ 803282 h 879113"/>
              <a:gd name="connsiteX10" fmla="*/ 6122 w 831490"/>
              <a:gd name="connsiteY10" fmla="*/ 782638 h 879113"/>
              <a:gd name="connsiteX11" fmla="*/ 396133 w 831490"/>
              <a:gd name="connsiteY11" fmla="*/ 763588 h 879113"/>
              <a:gd name="connsiteX12" fmla="*/ 453701 w 831490"/>
              <a:gd name="connsiteY12" fmla="*/ 796543 h 879113"/>
              <a:gd name="connsiteX13" fmla="*/ 609854 w 831490"/>
              <a:gd name="connsiteY13" fmla="*/ 819721 h 879113"/>
              <a:gd name="connsiteX14" fmla="*/ 766007 w 831490"/>
              <a:gd name="connsiteY14" fmla="*/ 796543 h 879113"/>
              <a:gd name="connsiteX15" fmla="*/ 823935 w 831490"/>
              <a:gd name="connsiteY15" fmla="*/ 763588 h 879113"/>
              <a:gd name="connsiteX16" fmla="*/ 831490 w 831490"/>
              <a:gd name="connsiteY16" fmla="*/ 788576 h 879113"/>
              <a:gd name="connsiteX17" fmla="*/ 759890 w 831490"/>
              <a:gd name="connsiteY17" fmla="*/ 857022 h 879113"/>
              <a:gd name="connsiteX18" fmla="*/ 609854 w 831490"/>
              <a:gd name="connsiteY18" fmla="*/ 879113 h 879113"/>
              <a:gd name="connsiteX19" fmla="*/ 459818 w 831490"/>
              <a:gd name="connsiteY19" fmla="*/ 857022 h 879113"/>
              <a:gd name="connsiteX20" fmla="*/ 388937 w 831490"/>
              <a:gd name="connsiteY20" fmla="*/ 788576 h 879113"/>
              <a:gd name="connsiteX21" fmla="*/ 396133 w 831490"/>
              <a:gd name="connsiteY21" fmla="*/ 763588 h 879113"/>
              <a:gd name="connsiteX22" fmla="*/ 6122 w 831490"/>
              <a:gd name="connsiteY22" fmla="*/ 719138 h 879113"/>
              <a:gd name="connsiteX23" fmla="*/ 53653 w 831490"/>
              <a:gd name="connsiteY23" fmla="*/ 746300 h 879113"/>
              <a:gd name="connsiteX24" fmla="*/ 182563 w 831490"/>
              <a:gd name="connsiteY24" fmla="*/ 765495 h 879113"/>
              <a:gd name="connsiteX25" fmla="*/ 311113 w 831490"/>
              <a:gd name="connsiteY25" fmla="*/ 746300 h 879113"/>
              <a:gd name="connsiteX26" fmla="*/ 358644 w 831490"/>
              <a:gd name="connsiteY26" fmla="*/ 719138 h 879113"/>
              <a:gd name="connsiteX27" fmla="*/ 364765 w 831490"/>
              <a:gd name="connsiteY27" fmla="*/ 739781 h 879113"/>
              <a:gd name="connsiteX28" fmla="*/ 306071 w 831490"/>
              <a:gd name="connsiteY28" fmla="*/ 795918 h 879113"/>
              <a:gd name="connsiteX29" fmla="*/ 182563 w 831490"/>
              <a:gd name="connsiteY29" fmla="*/ 814026 h 879113"/>
              <a:gd name="connsiteX30" fmla="*/ 58694 w 831490"/>
              <a:gd name="connsiteY30" fmla="*/ 795918 h 879113"/>
              <a:gd name="connsiteX31" fmla="*/ 0 w 831490"/>
              <a:gd name="connsiteY31" fmla="*/ 739781 h 879113"/>
              <a:gd name="connsiteX32" fmla="*/ 6122 w 831490"/>
              <a:gd name="connsiteY32" fmla="*/ 719138 h 879113"/>
              <a:gd name="connsiteX33" fmla="*/ 396133 w 831490"/>
              <a:gd name="connsiteY33" fmla="*/ 685800 h 879113"/>
              <a:gd name="connsiteX34" fmla="*/ 453701 w 831490"/>
              <a:gd name="connsiteY34" fmla="*/ 718393 h 879113"/>
              <a:gd name="connsiteX35" fmla="*/ 609854 w 831490"/>
              <a:gd name="connsiteY35" fmla="*/ 741933 h 879113"/>
              <a:gd name="connsiteX36" fmla="*/ 766007 w 831490"/>
              <a:gd name="connsiteY36" fmla="*/ 718393 h 879113"/>
              <a:gd name="connsiteX37" fmla="*/ 823935 w 831490"/>
              <a:gd name="connsiteY37" fmla="*/ 685800 h 879113"/>
              <a:gd name="connsiteX38" fmla="*/ 831490 w 831490"/>
              <a:gd name="connsiteY38" fmla="*/ 710788 h 879113"/>
              <a:gd name="connsiteX39" fmla="*/ 759890 w 831490"/>
              <a:gd name="connsiteY39" fmla="*/ 778872 h 879113"/>
              <a:gd name="connsiteX40" fmla="*/ 609854 w 831490"/>
              <a:gd name="connsiteY40" fmla="*/ 801326 h 879113"/>
              <a:gd name="connsiteX41" fmla="*/ 459818 w 831490"/>
              <a:gd name="connsiteY41" fmla="*/ 778872 h 879113"/>
              <a:gd name="connsiteX42" fmla="*/ 388937 w 831490"/>
              <a:gd name="connsiteY42" fmla="*/ 710788 h 879113"/>
              <a:gd name="connsiteX43" fmla="*/ 396133 w 831490"/>
              <a:gd name="connsiteY43" fmla="*/ 685800 h 879113"/>
              <a:gd name="connsiteX44" fmla="*/ 6122 w 831490"/>
              <a:gd name="connsiteY44" fmla="*/ 655638 h 879113"/>
              <a:gd name="connsiteX45" fmla="*/ 53653 w 831490"/>
              <a:gd name="connsiteY45" fmla="*/ 682698 h 879113"/>
              <a:gd name="connsiteX46" fmla="*/ 182563 w 831490"/>
              <a:gd name="connsiteY46" fmla="*/ 701820 h 879113"/>
              <a:gd name="connsiteX47" fmla="*/ 311113 w 831490"/>
              <a:gd name="connsiteY47" fmla="*/ 682698 h 879113"/>
              <a:gd name="connsiteX48" fmla="*/ 358644 w 831490"/>
              <a:gd name="connsiteY48" fmla="*/ 655638 h 879113"/>
              <a:gd name="connsiteX49" fmla="*/ 364765 w 831490"/>
              <a:gd name="connsiteY49" fmla="*/ 676203 h 879113"/>
              <a:gd name="connsiteX50" fmla="*/ 306071 w 831490"/>
              <a:gd name="connsiteY50" fmla="*/ 732127 h 879113"/>
              <a:gd name="connsiteX51" fmla="*/ 182563 w 831490"/>
              <a:gd name="connsiteY51" fmla="*/ 750527 h 879113"/>
              <a:gd name="connsiteX52" fmla="*/ 58694 w 831490"/>
              <a:gd name="connsiteY52" fmla="*/ 732127 h 879113"/>
              <a:gd name="connsiteX53" fmla="*/ 0 w 831490"/>
              <a:gd name="connsiteY53" fmla="*/ 676203 h 879113"/>
              <a:gd name="connsiteX54" fmla="*/ 6122 w 831490"/>
              <a:gd name="connsiteY54" fmla="*/ 655638 h 879113"/>
              <a:gd name="connsiteX55" fmla="*/ 396133 w 831490"/>
              <a:gd name="connsiteY55" fmla="*/ 608013 h 879113"/>
              <a:gd name="connsiteX56" fmla="*/ 453701 w 831490"/>
              <a:gd name="connsiteY56" fmla="*/ 640968 h 879113"/>
              <a:gd name="connsiteX57" fmla="*/ 609854 w 831490"/>
              <a:gd name="connsiteY57" fmla="*/ 664146 h 879113"/>
              <a:gd name="connsiteX58" fmla="*/ 766007 w 831490"/>
              <a:gd name="connsiteY58" fmla="*/ 640968 h 879113"/>
              <a:gd name="connsiteX59" fmla="*/ 823935 w 831490"/>
              <a:gd name="connsiteY59" fmla="*/ 608013 h 879113"/>
              <a:gd name="connsiteX60" fmla="*/ 831490 w 831490"/>
              <a:gd name="connsiteY60" fmla="*/ 633001 h 879113"/>
              <a:gd name="connsiteX61" fmla="*/ 759890 w 831490"/>
              <a:gd name="connsiteY61" fmla="*/ 701085 h 879113"/>
              <a:gd name="connsiteX62" fmla="*/ 609854 w 831490"/>
              <a:gd name="connsiteY62" fmla="*/ 723538 h 879113"/>
              <a:gd name="connsiteX63" fmla="*/ 459818 w 831490"/>
              <a:gd name="connsiteY63" fmla="*/ 701085 h 879113"/>
              <a:gd name="connsiteX64" fmla="*/ 388937 w 831490"/>
              <a:gd name="connsiteY64" fmla="*/ 633001 h 879113"/>
              <a:gd name="connsiteX65" fmla="*/ 396133 w 831490"/>
              <a:gd name="connsiteY65" fmla="*/ 608013 h 879113"/>
              <a:gd name="connsiteX66" fmla="*/ 6122 w 831490"/>
              <a:gd name="connsiteY66" fmla="*/ 592138 h 879113"/>
              <a:gd name="connsiteX67" fmla="*/ 53653 w 831490"/>
              <a:gd name="connsiteY67" fmla="*/ 619198 h 879113"/>
              <a:gd name="connsiteX68" fmla="*/ 182563 w 831490"/>
              <a:gd name="connsiteY68" fmla="*/ 638320 h 879113"/>
              <a:gd name="connsiteX69" fmla="*/ 311113 w 831490"/>
              <a:gd name="connsiteY69" fmla="*/ 619198 h 879113"/>
              <a:gd name="connsiteX70" fmla="*/ 358644 w 831490"/>
              <a:gd name="connsiteY70" fmla="*/ 592138 h 879113"/>
              <a:gd name="connsiteX71" fmla="*/ 364765 w 831490"/>
              <a:gd name="connsiteY71" fmla="*/ 612703 h 879113"/>
              <a:gd name="connsiteX72" fmla="*/ 306071 w 831490"/>
              <a:gd name="connsiteY72" fmla="*/ 668627 h 879113"/>
              <a:gd name="connsiteX73" fmla="*/ 182563 w 831490"/>
              <a:gd name="connsiteY73" fmla="*/ 687027 h 879113"/>
              <a:gd name="connsiteX74" fmla="*/ 58694 w 831490"/>
              <a:gd name="connsiteY74" fmla="*/ 668627 h 879113"/>
              <a:gd name="connsiteX75" fmla="*/ 0 w 831490"/>
              <a:gd name="connsiteY75" fmla="*/ 612703 h 879113"/>
              <a:gd name="connsiteX76" fmla="*/ 6122 w 831490"/>
              <a:gd name="connsiteY76" fmla="*/ 592138 h 879113"/>
              <a:gd name="connsiteX77" fmla="*/ 396133 w 831490"/>
              <a:gd name="connsiteY77" fmla="*/ 530225 h 879113"/>
              <a:gd name="connsiteX78" fmla="*/ 453701 w 831490"/>
              <a:gd name="connsiteY78" fmla="*/ 562717 h 879113"/>
              <a:gd name="connsiteX79" fmla="*/ 609854 w 831490"/>
              <a:gd name="connsiteY79" fmla="*/ 586183 h 879113"/>
              <a:gd name="connsiteX80" fmla="*/ 766007 w 831490"/>
              <a:gd name="connsiteY80" fmla="*/ 562717 h 879113"/>
              <a:gd name="connsiteX81" fmla="*/ 823935 w 831490"/>
              <a:gd name="connsiteY81" fmla="*/ 530225 h 879113"/>
              <a:gd name="connsiteX82" fmla="*/ 831490 w 831490"/>
              <a:gd name="connsiteY82" fmla="*/ 555135 h 879113"/>
              <a:gd name="connsiteX83" fmla="*/ 759890 w 831490"/>
              <a:gd name="connsiteY83" fmla="*/ 623007 h 879113"/>
              <a:gd name="connsiteX84" fmla="*/ 609854 w 831490"/>
              <a:gd name="connsiteY84" fmla="*/ 645752 h 879113"/>
              <a:gd name="connsiteX85" fmla="*/ 459818 w 831490"/>
              <a:gd name="connsiteY85" fmla="*/ 623007 h 879113"/>
              <a:gd name="connsiteX86" fmla="*/ 388937 w 831490"/>
              <a:gd name="connsiteY86" fmla="*/ 555135 h 879113"/>
              <a:gd name="connsiteX87" fmla="*/ 396133 w 831490"/>
              <a:gd name="connsiteY87" fmla="*/ 530225 h 879113"/>
              <a:gd name="connsiteX88" fmla="*/ 6122 w 831490"/>
              <a:gd name="connsiteY88" fmla="*/ 528638 h 879113"/>
              <a:gd name="connsiteX89" fmla="*/ 53653 w 831490"/>
              <a:gd name="connsiteY89" fmla="*/ 555438 h 879113"/>
              <a:gd name="connsiteX90" fmla="*/ 182563 w 831490"/>
              <a:gd name="connsiteY90" fmla="*/ 574995 h 879113"/>
              <a:gd name="connsiteX91" fmla="*/ 311113 w 831490"/>
              <a:gd name="connsiteY91" fmla="*/ 555438 h 879113"/>
              <a:gd name="connsiteX92" fmla="*/ 358644 w 831490"/>
              <a:gd name="connsiteY92" fmla="*/ 528638 h 879113"/>
              <a:gd name="connsiteX93" fmla="*/ 364765 w 831490"/>
              <a:gd name="connsiteY93" fmla="*/ 549281 h 879113"/>
              <a:gd name="connsiteX94" fmla="*/ 306071 w 831490"/>
              <a:gd name="connsiteY94" fmla="*/ 605417 h 879113"/>
              <a:gd name="connsiteX95" fmla="*/ 182563 w 831490"/>
              <a:gd name="connsiteY95" fmla="*/ 623526 h 879113"/>
              <a:gd name="connsiteX96" fmla="*/ 58694 w 831490"/>
              <a:gd name="connsiteY96" fmla="*/ 605417 h 879113"/>
              <a:gd name="connsiteX97" fmla="*/ 0 w 831490"/>
              <a:gd name="connsiteY97" fmla="*/ 549281 h 879113"/>
              <a:gd name="connsiteX98" fmla="*/ 6122 w 831490"/>
              <a:gd name="connsiteY98" fmla="*/ 528638 h 879113"/>
              <a:gd name="connsiteX99" fmla="*/ 6122 w 831490"/>
              <a:gd name="connsiteY99" fmla="*/ 465138 h 879113"/>
              <a:gd name="connsiteX100" fmla="*/ 53653 w 831490"/>
              <a:gd name="connsiteY100" fmla="*/ 492300 h 879113"/>
              <a:gd name="connsiteX101" fmla="*/ 182563 w 831490"/>
              <a:gd name="connsiteY101" fmla="*/ 511495 h 879113"/>
              <a:gd name="connsiteX102" fmla="*/ 311113 w 831490"/>
              <a:gd name="connsiteY102" fmla="*/ 492300 h 879113"/>
              <a:gd name="connsiteX103" fmla="*/ 358644 w 831490"/>
              <a:gd name="connsiteY103" fmla="*/ 465138 h 879113"/>
              <a:gd name="connsiteX104" fmla="*/ 364765 w 831490"/>
              <a:gd name="connsiteY104" fmla="*/ 485781 h 879113"/>
              <a:gd name="connsiteX105" fmla="*/ 306071 w 831490"/>
              <a:gd name="connsiteY105" fmla="*/ 541917 h 879113"/>
              <a:gd name="connsiteX106" fmla="*/ 182563 w 831490"/>
              <a:gd name="connsiteY106" fmla="*/ 560026 h 879113"/>
              <a:gd name="connsiteX107" fmla="*/ 58694 w 831490"/>
              <a:gd name="connsiteY107" fmla="*/ 541917 h 879113"/>
              <a:gd name="connsiteX108" fmla="*/ 0 w 831490"/>
              <a:gd name="connsiteY108" fmla="*/ 485781 h 879113"/>
              <a:gd name="connsiteX109" fmla="*/ 6122 w 831490"/>
              <a:gd name="connsiteY109" fmla="*/ 465138 h 879113"/>
              <a:gd name="connsiteX110" fmla="*/ 396133 w 831490"/>
              <a:gd name="connsiteY110" fmla="*/ 454025 h 879113"/>
              <a:gd name="connsiteX111" fmla="*/ 453701 w 831490"/>
              <a:gd name="connsiteY111" fmla="*/ 486256 h 879113"/>
              <a:gd name="connsiteX112" fmla="*/ 609854 w 831490"/>
              <a:gd name="connsiteY112" fmla="*/ 510158 h 879113"/>
              <a:gd name="connsiteX113" fmla="*/ 766007 w 831490"/>
              <a:gd name="connsiteY113" fmla="*/ 486256 h 879113"/>
              <a:gd name="connsiteX114" fmla="*/ 823935 w 831490"/>
              <a:gd name="connsiteY114" fmla="*/ 454025 h 879113"/>
              <a:gd name="connsiteX115" fmla="*/ 831490 w 831490"/>
              <a:gd name="connsiteY115" fmla="*/ 478651 h 879113"/>
              <a:gd name="connsiteX116" fmla="*/ 759890 w 831490"/>
              <a:gd name="connsiteY116" fmla="*/ 547097 h 879113"/>
              <a:gd name="connsiteX117" fmla="*/ 609854 w 831490"/>
              <a:gd name="connsiteY117" fmla="*/ 569551 h 879113"/>
              <a:gd name="connsiteX118" fmla="*/ 459818 w 831490"/>
              <a:gd name="connsiteY118" fmla="*/ 547097 h 879113"/>
              <a:gd name="connsiteX119" fmla="*/ 388937 w 831490"/>
              <a:gd name="connsiteY119" fmla="*/ 478651 h 879113"/>
              <a:gd name="connsiteX120" fmla="*/ 396133 w 831490"/>
              <a:gd name="connsiteY120" fmla="*/ 454025 h 879113"/>
              <a:gd name="connsiteX121" fmla="*/ 396133 w 831490"/>
              <a:gd name="connsiteY121" fmla="*/ 376238 h 879113"/>
              <a:gd name="connsiteX122" fmla="*/ 453701 w 831490"/>
              <a:gd name="connsiteY122" fmla="*/ 408486 h 879113"/>
              <a:gd name="connsiteX123" fmla="*/ 609854 w 831490"/>
              <a:gd name="connsiteY123" fmla="*/ 431775 h 879113"/>
              <a:gd name="connsiteX124" fmla="*/ 766007 w 831490"/>
              <a:gd name="connsiteY124" fmla="*/ 408486 h 879113"/>
              <a:gd name="connsiteX125" fmla="*/ 823935 w 831490"/>
              <a:gd name="connsiteY125" fmla="*/ 376238 h 879113"/>
              <a:gd name="connsiteX126" fmla="*/ 831490 w 831490"/>
              <a:gd name="connsiteY126" fmla="*/ 400961 h 879113"/>
              <a:gd name="connsiteX127" fmla="*/ 759890 w 831490"/>
              <a:gd name="connsiteY127" fmla="*/ 467965 h 879113"/>
              <a:gd name="connsiteX128" fmla="*/ 609854 w 831490"/>
              <a:gd name="connsiteY128" fmla="*/ 490180 h 879113"/>
              <a:gd name="connsiteX129" fmla="*/ 459818 w 831490"/>
              <a:gd name="connsiteY129" fmla="*/ 467965 h 879113"/>
              <a:gd name="connsiteX130" fmla="*/ 388937 w 831490"/>
              <a:gd name="connsiteY130" fmla="*/ 400961 h 879113"/>
              <a:gd name="connsiteX131" fmla="*/ 396133 w 831490"/>
              <a:gd name="connsiteY131" fmla="*/ 376238 h 879113"/>
              <a:gd name="connsiteX132" fmla="*/ 182563 w 831490"/>
              <a:gd name="connsiteY132" fmla="*/ 347663 h 879113"/>
              <a:gd name="connsiteX133" fmla="*/ 306071 w 831490"/>
              <a:gd name="connsiteY133" fmla="*/ 365938 h 879113"/>
              <a:gd name="connsiteX134" fmla="*/ 364765 w 831490"/>
              <a:gd name="connsiteY134" fmla="*/ 421481 h 879113"/>
              <a:gd name="connsiteX135" fmla="*/ 306071 w 831490"/>
              <a:gd name="connsiteY135" fmla="*/ 476666 h 879113"/>
              <a:gd name="connsiteX136" fmla="*/ 182563 w 831490"/>
              <a:gd name="connsiteY136" fmla="*/ 494942 h 879113"/>
              <a:gd name="connsiteX137" fmla="*/ 58694 w 831490"/>
              <a:gd name="connsiteY137" fmla="*/ 476666 h 879113"/>
              <a:gd name="connsiteX138" fmla="*/ 0 w 831490"/>
              <a:gd name="connsiteY138" fmla="*/ 421481 h 879113"/>
              <a:gd name="connsiteX139" fmla="*/ 58694 w 831490"/>
              <a:gd name="connsiteY139" fmla="*/ 365938 h 879113"/>
              <a:gd name="connsiteX140" fmla="*/ 182563 w 831490"/>
              <a:gd name="connsiteY140" fmla="*/ 347663 h 879113"/>
              <a:gd name="connsiteX141" fmla="*/ 609854 w 831490"/>
              <a:gd name="connsiteY141" fmla="*/ 234950 h 879113"/>
              <a:gd name="connsiteX142" fmla="*/ 759890 w 831490"/>
              <a:gd name="connsiteY142" fmla="*/ 256985 h 879113"/>
              <a:gd name="connsiteX143" fmla="*/ 831490 w 831490"/>
              <a:gd name="connsiteY143" fmla="*/ 325257 h 879113"/>
              <a:gd name="connsiteX144" fmla="*/ 759890 w 831490"/>
              <a:gd name="connsiteY144" fmla="*/ 393168 h 879113"/>
              <a:gd name="connsiteX145" fmla="*/ 609854 w 831490"/>
              <a:gd name="connsiteY145" fmla="*/ 415564 h 879113"/>
              <a:gd name="connsiteX146" fmla="*/ 459818 w 831490"/>
              <a:gd name="connsiteY146" fmla="*/ 393168 h 879113"/>
              <a:gd name="connsiteX147" fmla="*/ 388937 w 831490"/>
              <a:gd name="connsiteY147" fmla="*/ 325257 h 879113"/>
              <a:gd name="connsiteX148" fmla="*/ 459818 w 831490"/>
              <a:gd name="connsiteY148" fmla="*/ 256985 h 879113"/>
              <a:gd name="connsiteX149" fmla="*/ 609854 w 831490"/>
              <a:gd name="connsiteY149" fmla="*/ 234950 h 879113"/>
              <a:gd name="connsiteX150" fmla="*/ 337727 w 831490"/>
              <a:gd name="connsiteY150" fmla="*/ 161091 h 879113"/>
              <a:gd name="connsiteX151" fmla="*/ 349608 w 831490"/>
              <a:gd name="connsiteY151" fmla="*/ 167923 h 879113"/>
              <a:gd name="connsiteX152" fmla="*/ 353208 w 831490"/>
              <a:gd name="connsiteY152" fmla="*/ 178351 h 879113"/>
              <a:gd name="connsiteX153" fmla="*/ 348888 w 831490"/>
              <a:gd name="connsiteY153" fmla="*/ 190576 h 879113"/>
              <a:gd name="connsiteX154" fmla="*/ 337727 w 831490"/>
              <a:gd name="connsiteY154" fmla="*/ 196689 h 879113"/>
              <a:gd name="connsiteX155" fmla="*/ 324407 w 831490"/>
              <a:gd name="connsiteY155" fmla="*/ 99243 h 879113"/>
              <a:gd name="connsiteX156" fmla="*/ 324407 w 831490"/>
              <a:gd name="connsiteY156" fmla="*/ 130886 h 879113"/>
              <a:gd name="connsiteX157" fmla="*/ 315407 w 831490"/>
              <a:gd name="connsiteY157" fmla="*/ 124054 h 879113"/>
              <a:gd name="connsiteX158" fmla="*/ 312527 w 831490"/>
              <a:gd name="connsiteY158" fmla="*/ 115425 h 879113"/>
              <a:gd name="connsiteX159" fmla="*/ 315767 w 831490"/>
              <a:gd name="connsiteY159" fmla="*/ 105356 h 879113"/>
              <a:gd name="connsiteX160" fmla="*/ 324407 w 831490"/>
              <a:gd name="connsiteY160" fmla="*/ 99243 h 879113"/>
              <a:gd name="connsiteX161" fmla="*/ 324407 w 831490"/>
              <a:gd name="connsiteY161" fmla="*/ 70118 h 879113"/>
              <a:gd name="connsiteX162" fmla="*/ 324407 w 831490"/>
              <a:gd name="connsiteY162" fmla="*/ 79107 h 879113"/>
              <a:gd name="connsiteX163" fmla="*/ 299206 w 831490"/>
              <a:gd name="connsiteY163" fmla="*/ 90973 h 879113"/>
              <a:gd name="connsiteX164" fmla="*/ 289486 w 831490"/>
              <a:gd name="connsiteY164" fmla="*/ 116503 h 879113"/>
              <a:gd name="connsiteX165" fmla="*/ 298126 w 831490"/>
              <a:gd name="connsiteY165" fmla="*/ 141314 h 879113"/>
              <a:gd name="connsiteX166" fmla="*/ 324407 w 831490"/>
              <a:gd name="connsiteY166" fmla="*/ 157136 h 879113"/>
              <a:gd name="connsiteX167" fmla="*/ 324407 w 831490"/>
              <a:gd name="connsiteY167" fmla="*/ 195610 h 879113"/>
              <a:gd name="connsiteX168" fmla="*/ 315407 w 831490"/>
              <a:gd name="connsiteY168" fmla="*/ 188059 h 879113"/>
              <a:gd name="connsiteX169" fmla="*/ 310007 w 831490"/>
              <a:gd name="connsiteY169" fmla="*/ 175115 h 879113"/>
              <a:gd name="connsiteX170" fmla="*/ 285886 w 831490"/>
              <a:gd name="connsiteY170" fmla="*/ 177991 h 879113"/>
              <a:gd name="connsiteX171" fmla="*/ 298846 w 831490"/>
              <a:gd name="connsiteY171" fmla="*/ 205679 h 879113"/>
              <a:gd name="connsiteX172" fmla="*/ 324407 w 831490"/>
              <a:gd name="connsiteY172" fmla="*/ 217545 h 879113"/>
              <a:gd name="connsiteX173" fmla="*/ 324407 w 831490"/>
              <a:gd name="connsiteY173" fmla="*/ 234085 h 879113"/>
              <a:gd name="connsiteX174" fmla="*/ 337727 w 831490"/>
              <a:gd name="connsiteY174" fmla="*/ 234085 h 879113"/>
              <a:gd name="connsiteX175" fmla="*/ 337727 w 831490"/>
              <a:gd name="connsiteY175" fmla="*/ 217185 h 879113"/>
              <a:gd name="connsiteX176" fmla="*/ 365808 w 831490"/>
              <a:gd name="connsiteY176" fmla="*/ 203162 h 879113"/>
              <a:gd name="connsiteX177" fmla="*/ 375889 w 831490"/>
              <a:gd name="connsiteY177" fmla="*/ 175115 h 879113"/>
              <a:gd name="connsiteX178" fmla="*/ 367968 w 831490"/>
              <a:gd name="connsiteY178" fmla="*/ 150663 h 879113"/>
              <a:gd name="connsiteX179" fmla="*/ 337727 w 831490"/>
              <a:gd name="connsiteY179" fmla="*/ 135201 h 879113"/>
              <a:gd name="connsiteX180" fmla="*/ 337727 w 831490"/>
              <a:gd name="connsiteY180" fmla="*/ 99243 h 879113"/>
              <a:gd name="connsiteX181" fmla="*/ 348888 w 831490"/>
              <a:gd name="connsiteY181" fmla="*/ 114346 h 879113"/>
              <a:gd name="connsiteX182" fmla="*/ 371929 w 831490"/>
              <a:gd name="connsiteY182" fmla="*/ 111110 h 879113"/>
              <a:gd name="connsiteX183" fmla="*/ 361128 w 831490"/>
              <a:gd name="connsiteY183" fmla="*/ 89175 h 879113"/>
              <a:gd name="connsiteX184" fmla="*/ 337727 w 831490"/>
              <a:gd name="connsiteY184" fmla="*/ 79107 h 879113"/>
              <a:gd name="connsiteX185" fmla="*/ 337727 w 831490"/>
              <a:gd name="connsiteY185" fmla="*/ 70118 h 879113"/>
              <a:gd name="connsiteX186" fmla="*/ 331967 w 831490"/>
              <a:gd name="connsiteY186" fmla="*/ 0 h 879113"/>
              <a:gd name="connsiteX187" fmla="*/ 437091 w 831490"/>
              <a:gd name="connsiteY187" fmla="*/ 43509 h 879113"/>
              <a:gd name="connsiteX188" fmla="*/ 480652 w 831490"/>
              <a:gd name="connsiteY188" fmla="*/ 149225 h 879113"/>
              <a:gd name="connsiteX189" fmla="*/ 437091 w 831490"/>
              <a:gd name="connsiteY189" fmla="*/ 254581 h 879113"/>
              <a:gd name="connsiteX190" fmla="*/ 331967 w 831490"/>
              <a:gd name="connsiteY190" fmla="*/ 298090 h 879113"/>
              <a:gd name="connsiteX191" fmla="*/ 226484 w 831490"/>
              <a:gd name="connsiteY191" fmla="*/ 254581 h 879113"/>
              <a:gd name="connsiteX192" fmla="*/ 182562 w 831490"/>
              <a:gd name="connsiteY192" fmla="*/ 149225 h 879113"/>
              <a:gd name="connsiteX193" fmla="*/ 226484 w 831490"/>
              <a:gd name="connsiteY193" fmla="*/ 43509 h 879113"/>
              <a:gd name="connsiteX194" fmla="*/ 331967 w 831490"/>
              <a:gd name="connsiteY194" fmla="*/ 0 h 87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831490" h="879113">
                <a:moveTo>
                  <a:pt x="6122" y="782638"/>
                </a:moveTo>
                <a:cubicBezTo>
                  <a:pt x="19445" y="794952"/>
                  <a:pt x="37809" y="803644"/>
                  <a:pt x="53653" y="809439"/>
                </a:cubicBezTo>
                <a:cubicBezTo>
                  <a:pt x="93262" y="823925"/>
                  <a:pt x="140433" y="828996"/>
                  <a:pt x="182563" y="828996"/>
                </a:cubicBezTo>
                <a:cubicBezTo>
                  <a:pt x="224332" y="828996"/>
                  <a:pt x="271143" y="823925"/>
                  <a:pt x="311113" y="809439"/>
                </a:cubicBezTo>
                <a:cubicBezTo>
                  <a:pt x="326956" y="803644"/>
                  <a:pt x="344961" y="794952"/>
                  <a:pt x="358644" y="782638"/>
                </a:cubicBezTo>
                <a:cubicBezTo>
                  <a:pt x="362605" y="789157"/>
                  <a:pt x="364765" y="796038"/>
                  <a:pt x="364765" y="803282"/>
                </a:cubicBezTo>
                <a:cubicBezTo>
                  <a:pt x="364765" y="826460"/>
                  <a:pt x="342440" y="846380"/>
                  <a:pt x="306071" y="859418"/>
                </a:cubicBezTo>
                <a:cubicBezTo>
                  <a:pt x="274024" y="870645"/>
                  <a:pt x="230454" y="877526"/>
                  <a:pt x="182563" y="877526"/>
                </a:cubicBezTo>
                <a:cubicBezTo>
                  <a:pt x="134312" y="877526"/>
                  <a:pt x="90741" y="870645"/>
                  <a:pt x="58694" y="859418"/>
                </a:cubicBezTo>
                <a:cubicBezTo>
                  <a:pt x="22325" y="846380"/>
                  <a:pt x="0" y="826460"/>
                  <a:pt x="0" y="803282"/>
                </a:cubicBezTo>
                <a:cubicBezTo>
                  <a:pt x="0" y="796038"/>
                  <a:pt x="2161" y="789157"/>
                  <a:pt x="6122" y="782638"/>
                </a:cubicBezTo>
                <a:close/>
                <a:moveTo>
                  <a:pt x="396133" y="763588"/>
                </a:moveTo>
                <a:cubicBezTo>
                  <a:pt x="412684" y="778798"/>
                  <a:pt x="434272" y="789301"/>
                  <a:pt x="453701" y="796543"/>
                </a:cubicBezTo>
                <a:cubicBezTo>
                  <a:pt x="501914" y="813927"/>
                  <a:pt x="559122" y="819721"/>
                  <a:pt x="609854" y="819721"/>
                </a:cubicBezTo>
                <a:cubicBezTo>
                  <a:pt x="660946" y="819721"/>
                  <a:pt x="717794" y="813927"/>
                  <a:pt x="766007" y="796543"/>
                </a:cubicBezTo>
                <a:cubicBezTo>
                  <a:pt x="785436" y="789301"/>
                  <a:pt x="807384" y="778798"/>
                  <a:pt x="823935" y="763588"/>
                </a:cubicBezTo>
                <a:cubicBezTo>
                  <a:pt x="828972" y="771555"/>
                  <a:pt x="831490" y="779884"/>
                  <a:pt x="831490" y="788576"/>
                </a:cubicBezTo>
                <a:cubicBezTo>
                  <a:pt x="831490" y="817186"/>
                  <a:pt x="804146" y="841088"/>
                  <a:pt x="759890" y="857022"/>
                </a:cubicBezTo>
                <a:cubicBezTo>
                  <a:pt x="721392" y="870784"/>
                  <a:pt x="668142" y="879113"/>
                  <a:pt x="609854" y="879113"/>
                </a:cubicBezTo>
                <a:cubicBezTo>
                  <a:pt x="551567" y="879113"/>
                  <a:pt x="498676" y="870784"/>
                  <a:pt x="459818" y="857022"/>
                </a:cubicBezTo>
                <a:cubicBezTo>
                  <a:pt x="416282" y="841088"/>
                  <a:pt x="388937" y="817186"/>
                  <a:pt x="388937" y="788576"/>
                </a:cubicBezTo>
                <a:cubicBezTo>
                  <a:pt x="388937" y="779884"/>
                  <a:pt x="391456" y="771555"/>
                  <a:pt x="396133" y="763588"/>
                </a:cubicBezTo>
                <a:close/>
                <a:moveTo>
                  <a:pt x="6122" y="719138"/>
                </a:moveTo>
                <a:cubicBezTo>
                  <a:pt x="19445" y="731814"/>
                  <a:pt x="37809" y="740506"/>
                  <a:pt x="53653" y="746300"/>
                </a:cubicBezTo>
                <a:cubicBezTo>
                  <a:pt x="93262" y="760425"/>
                  <a:pt x="140433" y="765495"/>
                  <a:pt x="182563" y="765495"/>
                </a:cubicBezTo>
                <a:cubicBezTo>
                  <a:pt x="224332" y="765495"/>
                  <a:pt x="271143" y="760425"/>
                  <a:pt x="311113" y="746300"/>
                </a:cubicBezTo>
                <a:cubicBezTo>
                  <a:pt x="326956" y="740506"/>
                  <a:pt x="344961" y="731814"/>
                  <a:pt x="358644" y="719138"/>
                </a:cubicBezTo>
                <a:cubicBezTo>
                  <a:pt x="362605" y="725657"/>
                  <a:pt x="364765" y="732538"/>
                  <a:pt x="364765" y="739781"/>
                </a:cubicBezTo>
                <a:cubicBezTo>
                  <a:pt x="364765" y="762960"/>
                  <a:pt x="342440" y="782880"/>
                  <a:pt x="306071" y="795918"/>
                </a:cubicBezTo>
                <a:cubicBezTo>
                  <a:pt x="274024" y="807145"/>
                  <a:pt x="230454" y="814026"/>
                  <a:pt x="182563" y="814026"/>
                </a:cubicBezTo>
                <a:cubicBezTo>
                  <a:pt x="134312" y="814026"/>
                  <a:pt x="90741" y="807145"/>
                  <a:pt x="58694" y="795918"/>
                </a:cubicBezTo>
                <a:cubicBezTo>
                  <a:pt x="22325" y="782880"/>
                  <a:pt x="0" y="762960"/>
                  <a:pt x="0" y="739781"/>
                </a:cubicBezTo>
                <a:cubicBezTo>
                  <a:pt x="0" y="732538"/>
                  <a:pt x="2161" y="725657"/>
                  <a:pt x="6122" y="719138"/>
                </a:cubicBezTo>
                <a:close/>
                <a:moveTo>
                  <a:pt x="396133" y="685800"/>
                </a:moveTo>
                <a:cubicBezTo>
                  <a:pt x="412684" y="701010"/>
                  <a:pt x="434272" y="711513"/>
                  <a:pt x="453701" y="718393"/>
                </a:cubicBezTo>
                <a:cubicBezTo>
                  <a:pt x="501914" y="735414"/>
                  <a:pt x="559122" y="741933"/>
                  <a:pt x="609854" y="741933"/>
                </a:cubicBezTo>
                <a:cubicBezTo>
                  <a:pt x="660946" y="741933"/>
                  <a:pt x="717794" y="735414"/>
                  <a:pt x="766007" y="718393"/>
                </a:cubicBezTo>
                <a:cubicBezTo>
                  <a:pt x="785436" y="711513"/>
                  <a:pt x="807384" y="701010"/>
                  <a:pt x="823935" y="685800"/>
                </a:cubicBezTo>
                <a:cubicBezTo>
                  <a:pt x="828972" y="693405"/>
                  <a:pt x="831490" y="702097"/>
                  <a:pt x="831490" y="710788"/>
                </a:cubicBezTo>
                <a:cubicBezTo>
                  <a:pt x="831490" y="739036"/>
                  <a:pt x="804146" y="762938"/>
                  <a:pt x="759890" y="778872"/>
                </a:cubicBezTo>
                <a:cubicBezTo>
                  <a:pt x="721392" y="792634"/>
                  <a:pt x="668142" y="801326"/>
                  <a:pt x="609854" y="801326"/>
                </a:cubicBezTo>
                <a:cubicBezTo>
                  <a:pt x="551567" y="801326"/>
                  <a:pt x="498676" y="792634"/>
                  <a:pt x="459818" y="778872"/>
                </a:cubicBezTo>
                <a:cubicBezTo>
                  <a:pt x="416282" y="762938"/>
                  <a:pt x="388937" y="739036"/>
                  <a:pt x="388937" y="710788"/>
                </a:cubicBezTo>
                <a:cubicBezTo>
                  <a:pt x="388937" y="702097"/>
                  <a:pt x="391456" y="693405"/>
                  <a:pt x="396133" y="685800"/>
                </a:cubicBezTo>
                <a:close/>
                <a:moveTo>
                  <a:pt x="6122" y="655638"/>
                </a:moveTo>
                <a:cubicBezTo>
                  <a:pt x="19445" y="668266"/>
                  <a:pt x="37809" y="676925"/>
                  <a:pt x="53653" y="682698"/>
                </a:cubicBezTo>
                <a:cubicBezTo>
                  <a:pt x="93262" y="696769"/>
                  <a:pt x="140433" y="701820"/>
                  <a:pt x="182563" y="701820"/>
                </a:cubicBezTo>
                <a:cubicBezTo>
                  <a:pt x="224332" y="701820"/>
                  <a:pt x="271143" y="696769"/>
                  <a:pt x="311113" y="682698"/>
                </a:cubicBezTo>
                <a:cubicBezTo>
                  <a:pt x="326956" y="676925"/>
                  <a:pt x="344961" y="668266"/>
                  <a:pt x="358644" y="655638"/>
                </a:cubicBezTo>
                <a:cubicBezTo>
                  <a:pt x="362605" y="662132"/>
                  <a:pt x="364765" y="668987"/>
                  <a:pt x="364765" y="676203"/>
                </a:cubicBezTo>
                <a:cubicBezTo>
                  <a:pt x="364765" y="699655"/>
                  <a:pt x="342440" y="719138"/>
                  <a:pt x="306071" y="732127"/>
                </a:cubicBezTo>
                <a:cubicBezTo>
                  <a:pt x="274024" y="743311"/>
                  <a:pt x="230454" y="750527"/>
                  <a:pt x="182563" y="750527"/>
                </a:cubicBezTo>
                <a:cubicBezTo>
                  <a:pt x="134312" y="750527"/>
                  <a:pt x="90741" y="743311"/>
                  <a:pt x="58694" y="732127"/>
                </a:cubicBezTo>
                <a:cubicBezTo>
                  <a:pt x="22325" y="719138"/>
                  <a:pt x="0" y="699655"/>
                  <a:pt x="0" y="676203"/>
                </a:cubicBezTo>
                <a:cubicBezTo>
                  <a:pt x="0" y="668987"/>
                  <a:pt x="2161" y="662132"/>
                  <a:pt x="6122" y="655638"/>
                </a:cubicBezTo>
                <a:close/>
                <a:moveTo>
                  <a:pt x="396133" y="608013"/>
                </a:moveTo>
                <a:cubicBezTo>
                  <a:pt x="412684" y="623223"/>
                  <a:pt x="434272" y="633725"/>
                  <a:pt x="453701" y="640968"/>
                </a:cubicBezTo>
                <a:cubicBezTo>
                  <a:pt x="501914" y="657989"/>
                  <a:pt x="559122" y="664146"/>
                  <a:pt x="609854" y="664146"/>
                </a:cubicBezTo>
                <a:cubicBezTo>
                  <a:pt x="660946" y="664146"/>
                  <a:pt x="717794" y="657989"/>
                  <a:pt x="766007" y="640968"/>
                </a:cubicBezTo>
                <a:cubicBezTo>
                  <a:pt x="785436" y="633725"/>
                  <a:pt x="807384" y="623223"/>
                  <a:pt x="823935" y="608013"/>
                </a:cubicBezTo>
                <a:cubicBezTo>
                  <a:pt x="828972" y="615980"/>
                  <a:pt x="831490" y="624309"/>
                  <a:pt x="831490" y="633001"/>
                </a:cubicBezTo>
                <a:cubicBezTo>
                  <a:pt x="831490" y="661248"/>
                  <a:pt x="804146" y="685512"/>
                  <a:pt x="759890" y="701085"/>
                </a:cubicBezTo>
                <a:cubicBezTo>
                  <a:pt x="721392" y="715208"/>
                  <a:pt x="668142" y="723538"/>
                  <a:pt x="609854" y="723538"/>
                </a:cubicBezTo>
                <a:cubicBezTo>
                  <a:pt x="551567" y="723538"/>
                  <a:pt x="498676" y="715208"/>
                  <a:pt x="459818" y="701085"/>
                </a:cubicBezTo>
                <a:cubicBezTo>
                  <a:pt x="416282" y="685512"/>
                  <a:pt x="388937" y="661248"/>
                  <a:pt x="388937" y="633001"/>
                </a:cubicBezTo>
                <a:cubicBezTo>
                  <a:pt x="388937" y="624309"/>
                  <a:pt x="391456" y="615980"/>
                  <a:pt x="396133" y="608013"/>
                </a:cubicBezTo>
                <a:close/>
                <a:moveTo>
                  <a:pt x="6122" y="592138"/>
                </a:moveTo>
                <a:cubicBezTo>
                  <a:pt x="19445" y="604766"/>
                  <a:pt x="37809" y="613425"/>
                  <a:pt x="53653" y="619198"/>
                </a:cubicBezTo>
                <a:cubicBezTo>
                  <a:pt x="93262" y="633269"/>
                  <a:pt x="140433" y="638320"/>
                  <a:pt x="182563" y="638320"/>
                </a:cubicBezTo>
                <a:cubicBezTo>
                  <a:pt x="224332" y="638320"/>
                  <a:pt x="271143" y="633269"/>
                  <a:pt x="311113" y="619198"/>
                </a:cubicBezTo>
                <a:cubicBezTo>
                  <a:pt x="326956" y="613425"/>
                  <a:pt x="344961" y="604766"/>
                  <a:pt x="358644" y="592138"/>
                </a:cubicBezTo>
                <a:cubicBezTo>
                  <a:pt x="362605" y="598993"/>
                  <a:pt x="364765" y="605487"/>
                  <a:pt x="364765" y="612703"/>
                </a:cubicBezTo>
                <a:cubicBezTo>
                  <a:pt x="364765" y="636155"/>
                  <a:pt x="342440" y="655999"/>
                  <a:pt x="306071" y="668627"/>
                </a:cubicBezTo>
                <a:cubicBezTo>
                  <a:pt x="274024" y="679811"/>
                  <a:pt x="230454" y="687027"/>
                  <a:pt x="182563" y="687027"/>
                </a:cubicBezTo>
                <a:cubicBezTo>
                  <a:pt x="134312" y="687027"/>
                  <a:pt x="90741" y="679811"/>
                  <a:pt x="58694" y="668627"/>
                </a:cubicBezTo>
                <a:cubicBezTo>
                  <a:pt x="22325" y="655999"/>
                  <a:pt x="0" y="636155"/>
                  <a:pt x="0" y="612703"/>
                </a:cubicBezTo>
                <a:cubicBezTo>
                  <a:pt x="0" y="605487"/>
                  <a:pt x="2161" y="598993"/>
                  <a:pt x="6122" y="592138"/>
                </a:cubicBezTo>
                <a:close/>
                <a:moveTo>
                  <a:pt x="396133" y="530225"/>
                </a:moveTo>
                <a:cubicBezTo>
                  <a:pt x="412684" y="545388"/>
                  <a:pt x="434272" y="555857"/>
                  <a:pt x="453701" y="562717"/>
                </a:cubicBezTo>
                <a:cubicBezTo>
                  <a:pt x="501914" y="580046"/>
                  <a:pt x="559122" y="586183"/>
                  <a:pt x="609854" y="586183"/>
                </a:cubicBezTo>
                <a:cubicBezTo>
                  <a:pt x="660946" y="586183"/>
                  <a:pt x="717794" y="580046"/>
                  <a:pt x="766007" y="562717"/>
                </a:cubicBezTo>
                <a:cubicBezTo>
                  <a:pt x="785436" y="555857"/>
                  <a:pt x="807384" y="545388"/>
                  <a:pt x="823935" y="530225"/>
                </a:cubicBezTo>
                <a:cubicBezTo>
                  <a:pt x="828972" y="538167"/>
                  <a:pt x="831490" y="546471"/>
                  <a:pt x="831490" y="555135"/>
                </a:cubicBezTo>
                <a:cubicBezTo>
                  <a:pt x="831490" y="583295"/>
                  <a:pt x="804146" y="607484"/>
                  <a:pt x="759890" y="623007"/>
                </a:cubicBezTo>
                <a:cubicBezTo>
                  <a:pt x="721392" y="637087"/>
                  <a:pt x="668142" y="645752"/>
                  <a:pt x="609854" y="645752"/>
                </a:cubicBezTo>
                <a:cubicBezTo>
                  <a:pt x="551567" y="645752"/>
                  <a:pt x="498676" y="637087"/>
                  <a:pt x="459818" y="623007"/>
                </a:cubicBezTo>
                <a:cubicBezTo>
                  <a:pt x="416282" y="607484"/>
                  <a:pt x="388937" y="583295"/>
                  <a:pt x="388937" y="555135"/>
                </a:cubicBezTo>
                <a:cubicBezTo>
                  <a:pt x="388937" y="546471"/>
                  <a:pt x="391456" y="538167"/>
                  <a:pt x="396133" y="530225"/>
                </a:cubicBezTo>
                <a:close/>
                <a:moveTo>
                  <a:pt x="6122" y="528638"/>
                </a:moveTo>
                <a:cubicBezTo>
                  <a:pt x="19445" y="540952"/>
                  <a:pt x="37809" y="549644"/>
                  <a:pt x="53653" y="555438"/>
                </a:cubicBezTo>
                <a:cubicBezTo>
                  <a:pt x="93262" y="569925"/>
                  <a:pt x="140433" y="574995"/>
                  <a:pt x="182563" y="574995"/>
                </a:cubicBezTo>
                <a:cubicBezTo>
                  <a:pt x="224332" y="574995"/>
                  <a:pt x="271143" y="569925"/>
                  <a:pt x="311113" y="555438"/>
                </a:cubicBezTo>
                <a:cubicBezTo>
                  <a:pt x="326956" y="549644"/>
                  <a:pt x="344961" y="540952"/>
                  <a:pt x="358644" y="528638"/>
                </a:cubicBezTo>
                <a:cubicBezTo>
                  <a:pt x="362605" y="535157"/>
                  <a:pt x="364765" y="542038"/>
                  <a:pt x="364765" y="549281"/>
                </a:cubicBezTo>
                <a:cubicBezTo>
                  <a:pt x="364765" y="572460"/>
                  <a:pt x="342440" y="592379"/>
                  <a:pt x="306071" y="605417"/>
                </a:cubicBezTo>
                <a:cubicBezTo>
                  <a:pt x="274024" y="616645"/>
                  <a:pt x="230454" y="623526"/>
                  <a:pt x="182563" y="623526"/>
                </a:cubicBezTo>
                <a:cubicBezTo>
                  <a:pt x="134312" y="623526"/>
                  <a:pt x="90741" y="616645"/>
                  <a:pt x="58694" y="605417"/>
                </a:cubicBezTo>
                <a:cubicBezTo>
                  <a:pt x="22325" y="592379"/>
                  <a:pt x="0" y="572460"/>
                  <a:pt x="0" y="549281"/>
                </a:cubicBezTo>
                <a:cubicBezTo>
                  <a:pt x="0" y="542038"/>
                  <a:pt x="2161" y="535157"/>
                  <a:pt x="6122" y="528638"/>
                </a:cubicBezTo>
                <a:close/>
                <a:moveTo>
                  <a:pt x="6122" y="465138"/>
                </a:moveTo>
                <a:cubicBezTo>
                  <a:pt x="19445" y="477814"/>
                  <a:pt x="37809" y="486144"/>
                  <a:pt x="53653" y="492300"/>
                </a:cubicBezTo>
                <a:cubicBezTo>
                  <a:pt x="93262" y="506425"/>
                  <a:pt x="140433" y="511495"/>
                  <a:pt x="182563" y="511495"/>
                </a:cubicBezTo>
                <a:cubicBezTo>
                  <a:pt x="224332" y="511495"/>
                  <a:pt x="271143" y="506425"/>
                  <a:pt x="311113" y="492300"/>
                </a:cubicBezTo>
                <a:cubicBezTo>
                  <a:pt x="326956" y="486144"/>
                  <a:pt x="344961" y="477814"/>
                  <a:pt x="358644" y="465138"/>
                </a:cubicBezTo>
                <a:cubicBezTo>
                  <a:pt x="362605" y="471657"/>
                  <a:pt x="364765" y="478538"/>
                  <a:pt x="364765" y="485781"/>
                </a:cubicBezTo>
                <a:cubicBezTo>
                  <a:pt x="364765" y="508960"/>
                  <a:pt x="342440" y="528879"/>
                  <a:pt x="306071" y="541917"/>
                </a:cubicBezTo>
                <a:cubicBezTo>
                  <a:pt x="274024" y="553145"/>
                  <a:pt x="230454" y="560026"/>
                  <a:pt x="182563" y="560026"/>
                </a:cubicBezTo>
                <a:cubicBezTo>
                  <a:pt x="134312" y="560026"/>
                  <a:pt x="90741" y="553145"/>
                  <a:pt x="58694" y="541917"/>
                </a:cubicBezTo>
                <a:cubicBezTo>
                  <a:pt x="22325" y="528879"/>
                  <a:pt x="0" y="508960"/>
                  <a:pt x="0" y="485781"/>
                </a:cubicBezTo>
                <a:cubicBezTo>
                  <a:pt x="0" y="478538"/>
                  <a:pt x="2161" y="471657"/>
                  <a:pt x="6122" y="465138"/>
                </a:cubicBezTo>
                <a:close/>
                <a:moveTo>
                  <a:pt x="396133" y="454025"/>
                </a:moveTo>
                <a:cubicBezTo>
                  <a:pt x="412684" y="468873"/>
                  <a:pt x="434272" y="479738"/>
                  <a:pt x="453701" y="486256"/>
                </a:cubicBezTo>
                <a:cubicBezTo>
                  <a:pt x="501914" y="504002"/>
                  <a:pt x="559122" y="510158"/>
                  <a:pt x="609854" y="510158"/>
                </a:cubicBezTo>
                <a:cubicBezTo>
                  <a:pt x="660946" y="510158"/>
                  <a:pt x="717794" y="504002"/>
                  <a:pt x="766007" y="486256"/>
                </a:cubicBezTo>
                <a:cubicBezTo>
                  <a:pt x="785436" y="479738"/>
                  <a:pt x="807384" y="468873"/>
                  <a:pt x="823935" y="454025"/>
                </a:cubicBezTo>
                <a:cubicBezTo>
                  <a:pt x="828972" y="461630"/>
                  <a:pt x="831490" y="469959"/>
                  <a:pt x="831490" y="478651"/>
                </a:cubicBezTo>
                <a:cubicBezTo>
                  <a:pt x="831490" y="507261"/>
                  <a:pt x="804146" y="531163"/>
                  <a:pt x="759890" y="547097"/>
                </a:cubicBezTo>
                <a:cubicBezTo>
                  <a:pt x="721392" y="560859"/>
                  <a:pt x="668142" y="569551"/>
                  <a:pt x="609854" y="569551"/>
                </a:cubicBezTo>
                <a:cubicBezTo>
                  <a:pt x="551567" y="569551"/>
                  <a:pt x="498676" y="560859"/>
                  <a:pt x="459818" y="547097"/>
                </a:cubicBezTo>
                <a:cubicBezTo>
                  <a:pt x="416282" y="531163"/>
                  <a:pt x="388937" y="507261"/>
                  <a:pt x="388937" y="478651"/>
                </a:cubicBezTo>
                <a:cubicBezTo>
                  <a:pt x="388937" y="469959"/>
                  <a:pt x="391456" y="461630"/>
                  <a:pt x="396133" y="454025"/>
                </a:cubicBezTo>
                <a:close/>
                <a:moveTo>
                  <a:pt x="396133" y="376238"/>
                </a:moveTo>
                <a:cubicBezTo>
                  <a:pt x="412684" y="390928"/>
                  <a:pt x="434272" y="401678"/>
                  <a:pt x="453701" y="408486"/>
                </a:cubicBezTo>
                <a:cubicBezTo>
                  <a:pt x="501914" y="425684"/>
                  <a:pt x="559122" y="431775"/>
                  <a:pt x="609854" y="431775"/>
                </a:cubicBezTo>
                <a:cubicBezTo>
                  <a:pt x="660946" y="431775"/>
                  <a:pt x="717794" y="425684"/>
                  <a:pt x="766007" y="408486"/>
                </a:cubicBezTo>
                <a:cubicBezTo>
                  <a:pt x="785436" y="401678"/>
                  <a:pt x="807384" y="390928"/>
                  <a:pt x="823935" y="376238"/>
                </a:cubicBezTo>
                <a:cubicBezTo>
                  <a:pt x="828972" y="383762"/>
                  <a:pt x="831490" y="392003"/>
                  <a:pt x="831490" y="400961"/>
                </a:cubicBezTo>
                <a:cubicBezTo>
                  <a:pt x="831490" y="428909"/>
                  <a:pt x="804146" y="452199"/>
                  <a:pt x="759890" y="467965"/>
                </a:cubicBezTo>
                <a:cubicBezTo>
                  <a:pt x="721392" y="481580"/>
                  <a:pt x="668142" y="490180"/>
                  <a:pt x="609854" y="490180"/>
                </a:cubicBezTo>
                <a:cubicBezTo>
                  <a:pt x="551567" y="490180"/>
                  <a:pt x="498676" y="481580"/>
                  <a:pt x="459818" y="467965"/>
                </a:cubicBezTo>
                <a:cubicBezTo>
                  <a:pt x="416282" y="452199"/>
                  <a:pt x="388937" y="428909"/>
                  <a:pt x="388937" y="400961"/>
                </a:cubicBezTo>
                <a:cubicBezTo>
                  <a:pt x="388937" y="392003"/>
                  <a:pt x="391456" y="383762"/>
                  <a:pt x="396133" y="376238"/>
                </a:cubicBezTo>
                <a:close/>
                <a:moveTo>
                  <a:pt x="182563" y="347663"/>
                </a:moveTo>
                <a:cubicBezTo>
                  <a:pt x="230454" y="347663"/>
                  <a:pt x="274024" y="354471"/>
                  <a:pt x="306071" y="365938"/>
                </a:cubicBezTo>
                <a:cubicBezTo>
                  <a:pt x="342440" y="378839"/>
                  <a:pt x="364765" y="398189"/>
                  <a:pt x="364765" y="421481"/>
                </a:cubicBezTo>
                <a:cubicBezTo>
                  <a:pt x="364765" y="444415"/>
                  <a:pt x="342440" y="463766"/>
                  <a:pt x="306071" y="476666"/>
                </a:cubicBezTo>
                <a:cubicBezTo>
                  <a:pt x="274024" y="487775"/>
                  <a:pt x="230454" y="494942"/>
                  <a:pt x="182563" y="494942"/>
                </a:cubicBezTo>
                <a:cubicBezTo>
                  <a:pt x="134312" y="494942"/>
                  <a:pt x="90741" y="487775"/>
                  <a:pt x="58694" y="476666"/>
                </a:cubicBezTo>
                <a:cubicBezTo>
                  <a:pt x="22325" y="463766"/>
                  <a:pt x="0" y="444415"/>
                  <a:pt x="0" y="421481"/>
                </a:cubicBezTo>
                <a:cubicBezTo>
                  <a:pt x="0" y="398189"/>
                  <a:pt x="22325" y="378839"/>
                  <a:pt x="58694" y="365938"/>
                </a:cubicBezTo>
                <a:cubicBezTo>
                  <a:pt x="90741" y="354471"/>
                  <a:pt x="134312" y="347663"/>
                  <a:pt x="182563" y="347663"/>
                </a:cubicBezTo>
                <a:close/>
                <a:moveTo>
                  <a:pt x="609854" y="234950"/>
                </a:moveTo>
                <a:cubicBezTo>
                  <a:pt x="668142" y="234950"/>
                  <a:pt x="721392" y="243258"/>
                  <a:pt x="759890" y="256985"/>
                </a:cubicBezTo>
                <a:cubicBezTo>
                  <a:pt x="804146" y="272879"/>
                  <a:pt x="831490" y="296720"/>
                  <a:pt x="831490" y="325257"/>
                </a:cubicBezTo>
                <a:cubicBezTo>
                  <a:pt x="831490" y="353433"/>
                  <a:pt x="804146" y="377635"/>
                  <a:pt x="759890" y="393168"/>
                </a:cubicBezTo>
                <a:cubicBezTo>
                  <a:pt x="721392" y="406894"/>
                  <a:pt x="668142" y="415564"/>
                  <a:pt x="609854" y="415564"/>
                </a:cubicBezTo>
                <a:cubicBezTo>
                  <a:pt x="551567" y="415564"/>
                  <a:pt x="498676" y="406894"/>
                  <a:pt x="459818" y="393168"/>
                </a:cubicBezTo>
                <a:cubicBezTo>
                  <a:pt x="416282" y="377635"/>
                  <a:pt x="388937" y="353433"/>
                  <a:pt x="388937" y="325257"/>
                </a:cubicBezTo>
                <a:cubicBezTo>
                  <a:pt x="388937" y="296720"/>
                  <a:pt x="416282" y="272879"/>
                  <a:pt x="459818" y="256985"/>
                </a:cubicBezTo>
                <a:cubicBezTo>
                  <a:pt x="498676" y="243258"/>
                  <a:pt x="551567" y="234950"/>
                  <a:pt x="609854" y="234950"/>
                </a:cubicBezTo>
                <a:close/>
                <a:moveTo>
                  <a:pt x="337727" y="161091"/>
                </a:moveTo>
                <a:cubicBezTo>
                  <a:pt x="343128" y="162529"/>
                  <a:pt x="347088" y="164687"/>
                  <a:pt x="349608" y="167923"/>
                </a:cubicBezTo>
                <a:cubicBezTo>
                  <a:pt x="352128" y="170800"/>
                  <a:pt x="353208" y="174395"/>
                  <a:pt x="353208" y="178351"/>
                </a:cubicBezTo>
                <a:cubicBezTo>
                  <a:pt x="353208" y="183025"/>
                  <a:pt x="351768" y="186981"/>
                  <a:pt x="348888" y="190576"/>
                </a:cubicBezTo>
                <a:cubicBezTo>
                  <a:pt x="346008" y="193813"/>
                  <a:pt x="342408" y="195970"/>
                  <a:pt x="337727" y="196689"/>
                </a:cubicBezTo>
                <a:close/>
                <a:moveTo>
                  <a:pt x="324407" y="99243"/>
                </a:moveTo>
                <a:lnTo>
                  <a:pt x="324407" y="130886"/>
                </a:lnTo>
                <a:cubicBezTo>
                  <a:pt x="320447" y="129088"/>
                  <a:pt x="317567" y="126931"/>
                  <a:pt x="315407" y="124054"/>
                </a:cubicBezTo>
                <a:cubicBezTo>
                  <a:pt x="313607" y="121178"/>
                  <a:pt x="312527" y="118301"/>
                  <a:pt x="312527" y="115425"/>
                </a:cubicBezTo>
                <a:cubicBezTo>
                  <a:pt x="312527" y="111829"/>
                  <a:pt x="313607" y="108233"/>
                  <a:pt x="315767" y="105356"/>
                </a:cubicBezTo>
                <a:cubicBezTo>
                  <a:pt x="317927" y="102480"/>
                  <a:pt x="320807" y="100322"/>
                  <a:pt x="324407" y="99243"/>
                </a:cubicBezTo>
                <a:close/>
                <a:moveTo>
                  <a:pt x="324407" y="70118"/>
                </a:moveTo>
                <a:lnTo>
                  <a:pt x="324407" y="79107"/>
                </a:lnTo>
                <a:cubicBezTo>
                  <a:pt x="313967" y="80186"/>
                  <a:pt x="305326" y="84141"/>
                  <a:pt x="299206" y="90973"/>
                </a:cubicBezTo>
                <a:cubicBezTo>
                  <a:pt x="292726" y="97805"/>
                  <a:pt x="289486" y="106075"/>
                  <a:pt x="289486" y="116503"/>
                </a:cubicBezTo>
                <a:cubicBezTo>
                  <a:pt x="289486" y="126212"/>
                  <a:pt x="292366" y="134842"/>
                  <a:pt x="298126" y="141314"/>
                </a:cubicBezTo>
                <a:cubicBezTo>
                  <a:pt x="303526" y="148506"/>
                  <a:pt x="312527" y="153540"/>
                  <a:pt x="324407" y="157136"/>
                </a:cubicBezTo>
                <a:lnTo>
                  <a:pt x="324407" y="195610"/>
                </a:lnTo>
                <a:cubicBezTo>
                  <a:pt x="321167" y="193813"/>
                  <a:pt x="317927" y="191296"/>
                  <a:pt x="315407" y="188059"/>
                </a:cubicBezTo>
                <a:cubicBezTo>
                  <a:pt x="312887" y="184464"/>
                  <a:pt x="310727" y="180149"/>
                  <a:pt x="310007" y="175115"/>
                </a:cubicBezTo>
                <a:lnTo>
                  <a:pt x="285886" y="177991"/>
                </a:lnTo>
                <a:cubicBezTo>
                  <a:pt x="288046" y="189857"/>
                  <a:pt x="292006" y="199206"/>
                  <a:pt x="298846" y="205679"/>
                </a:cubicBezTo>
                <a:cubicBezTo>
                  <a:pt x="305326" y="212151"/>
                  <a:pt x="313967" y="216106"/>
                  <a:pt x="324407" y="217545"/>
                </a:cubicBezTo>
                <a:lnTo>
                  <a:pt x="324407" y="234085"/>
                </a:lnTo>
                <a:lnTo>
                  <a:pt x="337727" y="234085"/>
                </a:lnTo>
                <a:lnTo>
                  <a:pt x="337727" y="217185"/>
                </a:lnTo>
                <a:cubicBezTo>
                  <a:pt x="349608" y="215387"/>
                  <a:pt x="358968" y="210713"/>
                  <a:pt x="365808" y="203162"/>
                </a:cubicBezTo>
                <a:cubicBezTo>
                  <a:pt x="372289" y="195610"/>
                  <a:pt x="375889" y="186261"/>
                  <a:pt x="375889" y="175115"/>
                </a:cubicBezTo>
                <a:cubicBezTo>
                  <a:pt x="375889" y="165406"/>
                  <a:pt x="373009" y="157136"/>
                  <a:pt x="367968" y="150663"/>
                </a:cubicBezTo>
                <a:cubicBezTo>
                  <a:pt x="362568" y="144550"/>
                  <a:pt x="352488" y="139157"/>
                  <a:pt x="337727" y="135201"/>
                </a:cubicBezTo>
                <a:lnTo>
                  <a:pt x="337727" y="99243"/>
                </a:lnTo>
                <a:cubicBezTo>
                  <a:pt x="343488" y="102120"/>
                  <a:pt x="347088" y="107154"/>
                  <a:pt x="348888" y="114346"/>
                </a:cubicBezTo>
                <a:lnTo>
                  <a:pt x="371929" y="111110"/>
                </a:lnTo>
                <a:cubicBezTo>
                  <a:pt x="370129" y="102120"/>
                  <a:pt x="366528" y="94569"/>
                  <a:pt x="361128" y="89175"/>
                </a:cubicBezTo>
                <a:cubicBezTo>
                  <a:pt x="355368" y="83782"/>
                  <a:pt x="347448" y="80545"/>
                  <a:pt x="337727" y="79107"/>
                </a:cubicBezTo>
                <a:lnTo>
                  <a:pt x="337727" y="70118"/>
                </a:lnTo>
                <a:close/>
                <a:moveTo>
                  <a:pt x="331967" y="0"/>
                </a:moveTo>
                <a:cubicBezTo>
                  <a:pt x="373009" y="0"/>
                  <a:pt x="410090" y="16540"/>
                  <a:pt x="437091" y="43509"/>
                </a:cubicBezTo>
                <a:cubicBezTo>
                  <a:pt x="463732" y="70477"/>
                  <a:pt x="480652" y="107873"/>
                  <a:pt x="480652" y="149225"/>
                </a:cubicBezTo>
                <a:cubicBezTo>
                  <a:pt x="480652" y="190217"/>
                  <a:pt x="463732" y="227253"/>
                  <a:pt x="437091" y="254581"/>
                </a:cubicBezTo>
                <a:cubicBezTo>
                  <a:pt x="410090" y="281190"/>
                  <a:pt x="373009" y="298090"/>
                  <a:pt x="331967" y="298090"/>
                </a:cubicBezTo>
                <a:cubicBezTo>
                  <a:pt x="290566" y="298090"/>
                  <a:pt x="253485" y="281190"/>
                  <a:pt x="226484" y="254581"/>
                </a:cubicBezTo>
                <a:cubicBezTo>
                  <a:pt x="199123" y="227253"/>
                  <a:pt x="182562" y="190217"/>
                  <a:pt x="182562" y="149225"/>
                </a:cubicBezTo>
                <a:cubicBezTo>
                  <a:pt x="182562" y="107873"/>
                  <a:pt x="199123" y="70477"/>
                  <a:pt x="226484" y="43509"/>
                </a:cubicBezTo>
                <a:cubicBezTo>
                  <a:pt x="253485" y="16540"/>
                  <a:pt x="290566" y="0"/>
                  <a:pt x="3319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97D50B-AF91-164A-AF39-B9BC9B8A95ED}"/>
              </a:ext>
            </a:extLst>
          </p:cNvPr>
          <p:cNvSpPr txBox="1"/>
          <p:nvPr/>
        </p:nvSpPr>
        <p:spPr>
          <a:xfrm>
            <a:off x="3941877" y="6665204"/>
            <a:ext cx="97494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FD16EB-BCB4-9547-B3C3-639DEA5EC224}"/>
              </a:ext>
            </a:extLst>
          </p:cNvPr>
          <p:cNvSpPr txBox="1"/>
          <p:nvPr/>
        </p:nvSpPr>
        <p:spPr>
          <a:xfrm>
            <a:off x="8644913" y="6665204"/>
            <a:ext cx="112562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9A1662-F742-2C4C-BC2C-C9D07EA65E30}"/>
              </a:ext>
            </a:extLst>
          </p:cNvPr>
          <p:cNvSpPr txBox="1"/>
          <p:nvPr/>
        </p:nvSpPr>
        <p:spPr>
          <a:xfrm>
            <a:off x="13412539" y="6665204"/>
            <a:ext cx="115127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713766-2965-514D-84D4-D6CA8E446905}"/>
              </a:ext>
            </a:extLst>
          </p:cNvPr>
          <p:cNvSpPr txBox="1"/>
          <p:nvPr/>
        </p:nvSpPr>
        <p:spPr>
          <a:xfrm>
            <a:off x="18162863" y="6665204"/>
            <a:ext cx="120738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04</a:t>
            </a:r>
          </a:p>
        </p:txBody>
      </p:sp>
      <p:sp>
        <p:nvSpPr>
          <p:cNvPr id="43" name="Freeform 41">
            <a:extLst>
              <a:ext uri="{FF2B5EF4-FFF2-40B4-BE49-F238E27FC236}">
                <a16:creationId xmlns:a16="http://schemas.microsoft.com/office/drawing/2014/main" id="{70CCF5A4-8D6A-48DE-8B55-63828954C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859" y="4679384"/>
            <a:ext cx="1200150" cy="1279110"/>
          </a:xfrm>
          <a:custGeom>
            <a:avLst/>
            <a:gdLst>
              <a:gd name="T0" fmla="*/ 450379 w 2344"/>
              <a:gd name="T1" fmla="*/ 478140 h 2500"/>
              <a:gd name="T2" fmla="*/ 731775 w 2344"/>
              <a:gd name="T3" fmla="*/ 421973 h 2500"/>
              <a:gd name="T4" fmla="*/ 731775 w 2344"/>
              <a:gd name="T5" fmla="*/ 703168 h 2500"/>
              <a:gd name="T6" fmla="*/ 450379 w 2344"/>
              <a:gd name="T7" fmla="*/ 646641 h 2500"/>
              <a:gd name="T8" fmla="*/ 731775 w 2344"/>
              <a:gd name="T9" fmla="*/ 703168 h 2500"/>
              <a:gd name="T10" fmla="*/ 366068 w 2344"/>
              <a:gd name="T11" fmla="*/ 365446 h 2500"/>
              <a:gd name="T12" fmla="*/ 337964 w 2344"/>
              <a:gd name="T13" fmla="*/ 337362 h 2500"/>
              <a:gd name="T14" fmla="*/ 366068 w 2344"/>
              <a:gd name="T15" fmla="*/ 309279 h 2500"/>
              <a:gd name="T16" fmla="*/ 394171 w 2344"/>
              <a:gd name="T17" fmla="*/ 337362 h 2500"/>
              <a:gd name="T18" fmla="*/ 366068 w 2344"/>
              <a:gd name="T19" fmla="*/ 478140 h 2500"/>
              <a:gd name="T20" fmla="*/ 337964 w 2344"/>
              <a:gd name="T21" fmla="*/ 449696 h 2500"/>
              <a:gd name="T22" fmla="*/ 366068 w 2344"/>
              <a:gd name="T23" fmla="*/ 421973 h 2500"/>
              <a:gd name="T24" fmla="*/ 394171 w 2344"/>
              <a:gd name="T25" fmla="*/ 449696 h 2500"/>
              <a:gd name="T26" fmla="*/ 366068 w 2344"/>
              <a:gd name="T27" fmla="*/ 478140 h 2500"/>
              <a:gd name="T28" fmla="*/ 366068 w 2344"/>
              <a:gd name="T29" fmla="*/ 590474 h 2500"/>
              <a:gd name="T30" fmla="*/ 337964 w 2344"/>
              <a:gd name="T31" fmla="*/ 562391 h 2500"/>
              <a:gd name="T32" fmla="*/ 366068 w 2344"/>
              <a:gd name="T33" fmla="*/ 534307 h 2500"/>
              <a:gd name="T34" fmla="*/ 394171 w 2344"/>
              <a:gd name="T35" fmla="*/ 562391 h 2500"/>
              <a:gd name="T36" fmla="*/ 366068 w 2344"/>
              <a:gd name="T37" fmla="*/ 703168 h 2500"/>
              <a:gd name="T38" fmla="*/ 337964 w 2344"/>
              <a:gd name="T39" fmla="*/ 674725 h 2500"/>
              <a:gd name="T40" fmla="*/ 366068 w 2344"/>
              <a:gd name="T41" fmla="*/ 646641 h 2500"/>
              <a:gd name="T42" fmla="*/ 394171 w 2344"/>
              <a:gd name="T43" fmla="*/ 674725 h 2500"/>
              <a:gd name="T44" fmla="*/ 366068 w 2344"/>
              <a:gd name="T45" fmla="*/ 703168 h 2500"/>
              <a:gd name="T46" fmla="*/ 619000 w 2344"/>
              <a:gd name="T47" fmla="*/ 534307 h 2500"/>
              <a:gd name="T48" fmla="*/ 450379 w 2344"/>
              <a:gd name="T49" fmla="*/ 590474 h 2500"/>
              <a:gd name="T50" fmla="*/ 450379 w 2344"/>
              <a:gd name="T51" fmla="*/ 309279 h 2500"/>
              <a:gd name="T52" fmla="*/ 703311 w 2344"/>
              <a:gd name="T53" fmla="*/ 365446 h 2500"/>
              <a:gd name="T54" fmla="*/ 450379 w 2344"/>
              <a:gd name="T55" fmla="*/ 309279 h 2500"/>
              <a:gd name="T56" fmla="*/ 647104 w 2344"/>
              <a:gd name="T57" fmla="*/ 140418 h 2500"/>
              <a:gd name="T58" fmla="*/ 450379 w 2344"/>
              <a:gd name="T59" fmla="*/ 196585 h 2500"/>
              <a:gd name="T60" fmla="*/ 225189 w 2344"/>
              <a:gd name="T61" fmla="*/ 815502 h 2500"/>
              <a:gd name="T62" fmla="*/ 197086 w 2344"/>
              <a:gd name="T63" fmla="*/ 843586 h 2500"/>
              <a:gd name="T64" fmla="*/ 168982 w 2344"/>
              <a:gd name="T65" fmla="*/ 815502 h 2500"/>
              <a:gd name="T66" fmla="*/ 168982 w 2344"/>
              <a:gd name="T67" fmla="*/ 309279 h 2500"/>
              <a:gd name="T68" fmla="*/ 225189 w 2344"/>
              <a:gd name="T69" fmla="*/ 281195 h 2500"/>
              <a:gd name="T70" fmla="*/ 112775 w 2344"/>
              <a:gd name="T71" fmla="*/ 590474 h 2500"/>
              <a:gd name="T72" fmla="*/ 56568 w 2344"/>
              <a:gd name="T73" fmla="*/ 309279 h 2500"/>
              <a:gd name="T74" fmla="*/ 84311 w 2344"/>
              <a:gd name="T75" fmla="*/ 281195 h 2500"/>
              <a:gd name="T76" fmla="*/ 112775 w 2344"/>
              <a:gd name="T77" fmla="*/ 309279 h 2500"/>
              <a:gd name="T78" fmla="*/ 225189 w 2344"/>
              <a:gd name="T79" fmla="*/ 0 h 2500"/>
              <a:gd name="T80" fmla="*/ 84311 w 2344"/>
              <a:gd name="T81" fmla="*/ 225028 h 2500"/>
              <a:gd name="T82" fmla="*/ 0 w 2344"/>
              <a:gd name="T83" fmla="*/ 309279 h 2500"/>
              <a:gd name="T84" fmla="*/ 112775 w 2344"/>
              <a:gd name="T85" fmla="*/ 646641 h 2500"/>
              <a:gd name="T86" fmla="*/ 112775 w 2344"/>
              <a:gd name="T87" fmla="*/ 815502 h 2500"/>
              <a:gd name="T88" fmla="*/ 759879 w 2344"/>
              <a:gd name="T89" fmla="*/ 899753 h 2500"/>
              <a:gd name="T90" fmla="*/ 844190 w 2344"/>
              <a:gd name="T91" fmla="*/ 815502 h 2500"/>
              <a:gd name="T92" fmla="*/ 225189 w 2344"/>
              <a:gd name="T93" fmla="*/ 0 h 25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44" h="2500">
                <a:moveTo>
                  <a:pt x="2031" y="1328"/>
                </a:moveTo>
                <a:lnTo>
                  <a:pt x="1250" y="1328"/>
                </a:lnTo>
                <a:lnTo>
                  <a:pt x="1250" y="1172"/>
                </a:lnTo>
                <a:lnTo>
                  <a:pt x="2031" y="1172"/>
                </a:lnTo>
                <a:lnTo>
                  <a:pt x="2031" y="1328"/>
                </a:lnTo>
                <a:close/>
                <a:moveTo>
                  <a:pt x="2031" y="1953"/>
                </a:moveTo>
                <a:lnTo>
                  <a:pt x="1250" y="1953"/>
                </a:lnTo>
                <a:lnTo>
                  <a:pt x="1250" y="1796"/>
                </a:lnTo>
                <a:lnTo>
                  <a:pt x="2031" y="1796"/>
                </a:lnTo>
                <a:lnTo>
                  <a:pt x="2031" y="1953"/>
                </a:lnTo>
                <a:close/>
                <a:moveTo>
                  <a:pt x="1016" y="1015"/>
                </a:moveTo>
                <a:lnTo>
                  <a:pt x="1016" y="1015"/>
                </a:lnTo>
                <a:cubicBezTo>
                  <a:pt x="972" y="1015"/>
                  <a:pt x="938" y="980"/>
                  <a:pt x="938" y="937"/>
                </a:cubicBezTo>
                <a:cubicBezTo>
                  <a:pt x="938" y="893"/>
                  <a:pt x="972" y="859"/>
                  <a:pt x="1016" y="859"/>
                </a:cubicBezTo>
                <a:cubicBezTo>
                  <a:pt x="1059" y="859"/>
                  <a:pt x="1094" y="893"/>
                  <a:pt x="1094" y="937"/>
                </a:cubicBezTo>
                <a:cubicBezTo>
                  <a:pt x="1094" y="980"/>
                  <a:pt x="1059" y="1015"/>
                  <a:pt x="1016" y="1015"/>
                </a:cubicBezTo>
                <a:close/>
                <a:moveTo>
                  <a:pt x="1016" y="1328"/>
                </a:moveTo>
                <a:lnTo>
                  <a:pt x="1016" y="1328"/>
                </a:lnTo>
                <a:cubicBezTo>
                  <a:pt x="972" y="1328"/>
                  <a:pt x="938" y="1293"/>
                  <a:pt x="938" y="1249"/>
                </a:cubicBezTo>
                <a:cubicBezTo>
                  <a:pt x="938" y="1206"/>
                  <a:pt x="972" y="1172"/>
                  <a:pt x="1016" y="1172"/>
                </a:cubicBezTo>
                <a:cubicBezTo>
                  <a:pt x="1059" y="1172"/>
                  <a:pt x="1094" y="1206"/>
                  <a:pt x="1094" y="1249"/>
                </a:cubicBezTo>
                <a:cubicBezTo>
                  <a:pt x="1094" y="1293"/>
                  <a:pt x="1059" y="1328"/>
                  <a:pt x="1016" y="1328"/>
                </a:cubicBezTo>
                <a:close/>
                <a:moveTo>
                  <a:pt x="1016" y="1640"/>
                </a:moveTo>
                <a:lnTo>
                  <a:pt x="1016" y="1640"/>
                </a:lnTo>
                <a:cubicBezTo>
                  <a:pt x="972" y="1640"/>
                  <a:pt x="938" y="1605"/>
                  <a:pt x="938" y="1562"/>
                </a:cubicBezTo>
                <a:cubicBezTo>
                  <a:pt x="938" y="1519"/>
                  <a:pt x="972" y="1484"/>
                  <a:pt x="1016" y="1484"/>
                </a:cubicBezTo>
                <a:cubicBezTo>
                  <a:pt x="1059" y="1484"/>
                  <a:pt x="1094" y="1519"/>
                  <a:pt x="1094" y="1562"/>
                </a:cubicBezTo>
                <a:cubicBezTo>
                  <a:pt x="1094" y="1605"/>
                  <a:pt x="1059" y="1640"/>
                  <a:pt x="1016" y="1640"/>
                </a:cubicBezTo>
                <a:close/>
                <a:moveTo>
                  <a:pt x="1016" y="1953"/>
                </a:moveTo>
                <a:lnTo>
                  <a:pt x="1016" y="1953"/>
                </a:lnTo>
                <a:cubicBezTo>
                  <a:pt x="972" y="1953"/>
                  <a:pt x="938" y="1917"/>
                  <a:pt x="938" y="1874"/>
                </a:cubicBezTo>
                <a:cubicBezTo>
                  <a:pt x="938" y="1831"/>
                  <a:pt x="972" y="1796"/>
                  <a:pt x="1016" y="1796"/>
                </a:cubicBezTo>
                <a:cubicBezTo>
                  <a:pt x="1059" y="1796"/>
                  <a:pt x="1094" y="1831"/>
                  <a:pt x="1094" y="1874"/>
                </a:cubicBezTo>
                <a:cubicBezTo>
                  <a:pt x="1094" y="1917"/>
                  <a:pt x="1059" y="1953"/>
                  <a:pt x="1016" y="1953"/>
                </a:cubicBezTo>
                <a:close/>
                <a:moveTo>
                  <a:pt x="1250" y="1484"/>
                </a:moveTo>
                <a:lnTo>
                  <a:pt x="1718" y="1484"/>
                </a:lnTo>
                <a:lnTo>
                  <a:pt x="1718" y="1640"/>
                </a:lnTo>
                <a:lnTo>
                  <a:pt x="1250" y="1640"/>
                </a:lnTo>
                <a:lnTo>
                  <a:pt x="1250" y="1484"/>
                </a:lnTo>
                <a:close/>
                <a:moveTo>
                  <a:pt x="1250" y="859"/>
                </a:moveTo>
                <a:lnTo>
                  <a:pt x="1952" y="859"/>
                </a:lnTo>
                <a:lnTo>
                  <a:pt x="1952" y="1015"/>
                </a:lnTo>
                <a:lnTo>
                  <a:pt x="1250" y="1015"/>
                </a:lnTo>
                <a:lnTo>
                  <a:pt x="1250" y="859"/>
                </a:lnTo>
                <a:close/>
                <a:moveTo>
                  <a:pt x="1250" y="390"/>
                </a:moveTo>
                <a:lnTo>
                  <a:pt x="1796" y="390"/>
                </a:lnTo>
                <a:lnTo>
                  <a:pt x="1796" y="546"/>
                </a:lnTo>
                <a:lnTo>
                  <a:pt x="1250" y="546"/>
                </a:lnTo>
                <a:lnTo>
                  <a:pt x="1250" y="390"/>
                </a:lnTo>
                <a:close/>
                <a:moveTo>
                  <a:pt x="625" y="2265"/>
                </a:moveTo>
                <a:lnTo>
                  <a:pt x="625" y="2265"/>
                </a:lnTo>
                <a:cubicBezTo>
                  <a:pt x="625" y="2308"/>
                  <a:pt x="590" y="2343"/>
                  <a:pt x="547" y="2343"/>
                </a:cubicBezTo>
                <a:cubicBezTo>
                  <a:pt x="504" y="2343"/>
                  <a:pt x="469" y="2308"/>
                  <a:pt x="469" y="2265"/>
                </a:cubicBezTo>
                <a:lnTo>
                  <a:pt x="469" y="859"/>
                </a:lnTo>
                <a:cubicBezTo>
                  <a:pt x="469" y="831"/>
                  <a:pt x="463" y="806"/>
                  <a:pt x="454" y="781"/>
                </a:cubicBezTo>
                <a:lnTo>
                  <a:pt x="625" y="781"/>
                </a:lnTo>
                <a:lnTo>
                  <a:pt x="625" y="2265"/>
                </a:lnTo>
                <a:close/>
                <a:moveTo>
                  <a:pt x="313" y="1640"/>
                </a:moveTo>
                <a:lnTo>
                  <a:pt x="157" y="1640"/>
                </a:lnTo>
                <a:lnTo>
                  <a:pt x="157" y="859"/>
                </a:lnTo>
                <a:cubicBezTo>
                  <a:pt x="157" y="816"/>
                  <a:pt x="191" y="781"/>
                  <a:pt x="234" y="781"/>
                </a:cubicBezTo>
                <a:cubicBezTo>
                  <a:pt x="277" y="781"/>
                  <a:pt x="313" y="816"/>
                  <a:pt x="313" y="859"/>
                </a:cubicBezTo>
                <a:lnTo>
                  <a:pt x="313" y="1640"/>
                </a:lnTo>
                <a:close/>
                <a:moveTo>
                  <a:pt x="625" y="0"/>
                </a:moveTo>
                <a:lnTo>
                  <a:pt x="625" y="625"/>
                </a:lnTo>
                <a:lnTo>
                  <a:pt x="234" y="625"/>
                </a:lnTo>
                <a:cubicBezTo>
                  <a:pt x="105" y="625"/>
                  <a:pt x="0" y="730"/>
                  <a:pt x="0" y="859"/>
                </a:cubicBezTo>
                <a:lnTo>
                  <a:pt x="0" y="1796"/>
                </a:lnTo>
                <a:lnTo>
                  <a:pt x="313" y="1796"/>
                </a:lnTo>
                <a:lnTo>
                  <a:pt x="313" y="2265"/>
                </a:lnTo>
                <a:cubicBezTo>
                  <a:pt x="313" y="2394"/>
                  <a:pt x="418" y="2499"/>
                  <a:pt x="547" y="2499"/>
                </a:cubicBezTo>
                <a:lnTo>
                  <a:pt x="2109" y="2499"/>
                </a:lnTo>
                <a:cubicBezTo>
                  <a:pt x="2238" y="2499"/>
                  <a:pt x="2343" y="2394"/>
                  <a:pt x="2343" y="2265"/>
                </a:cubicBezTo>
                <a:lnTo>
                  <a:pt x="2343" y="0"/>
                </a:lnTo>
                <a:lnTo>
                  <a:pt x="6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6" name="Freeform 92">
            <a:extLst>
              <a:ext uri="{FF2B5EF4-FFF2-40B4-BE49-F238E27FC236}">
                <a16:creationId xmlns:a16="http://schemas.microsoft.com/office/drawing/2014/main" id="{C2A86523-6221-4CE1-95F1-B6DB2BD79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5536" y="4781401"/>
            <a:ext cx="900113" cy="900113"/>
          </a:xfrm>
          <a:custGeom>
            <a:avLst/>
            <a:gdLst>
              <a:gd name="T0" fmla="*/ 0 w 899754"/>
              <a:gd name="T1" fmla="*/ 619125 h 899754"/>
              <a:gd name="T2" fmla="*/ 112108 w 899754"/>
              <a:gd name="T3" fmla="*/ 619125 h 899754"/>
              <a:gd name="T4" fmla="*/ 112108 w 899754"/>
              <a:gd name="T5" fmla="*/ 675179 h 899754"/>
              <a:gd name="T6" fmla="*/ 57850 w 899754"/>
              <a:gd name="T7" fmla="*/ 675179 h 899754"/>
              <a:gd name="T8" fmla="*/ 252602 w 899754"/>
              <a:gd name="T9" fmla="*/ 843700 h 899754"/>
              <a:gd name="T10" fmla="*/ 280629 w 899754"/>
              <a:gd name="T11" fmla="*/ 843700 h 899754"/>
              <a:gd name="T12" fmla="*/ 280629 w 899754"/>
              <a:gd name="T13" fmla="*/ 899754 h 899754"/>
              <a:gd name="T14" fmla="*/ 252602 w 899754"/>
              <a:gd name="T15" fmla="*/ 899754 h 899754"/>
              <a:gd name="T16" fmla="*/ 0 w 899754"/>
              <a:gd name="T17" fmla="*/ 647152 h 899754"/>
              <a:gd name="T18" fmla="*/ 618946 w 899754"/>
              <a:gd name="T19" fmla="*/ 338138 h 899754"/>
              <a:gd name="T20" fmla="*/ 899754 w 899754"/>
              <a:gd name="T21" fmla="*/ 618946 h 899754"/>
              <a:gd name="T22" fmla="*/ 618946 w 899754"/>
              <a:gd name="T23" fmla="*/ 899754 h 899754"/>
              <a:gd name="T24" fmla="*/ 338138 w 899754"/>
              <a:gd name="T25" fmla="*/ 618946 h 899754"/>
              <a:gd name="T26" fmla="*/ 340295 w 899754"/>
              <a:gd name="T27" fmla="*/ 585148 h 899754"/>
              <a:gd name="T28" fmla="*/ 585148 w 899754"/>
              <a:gd name="T29" fmla="*/ 340296 h 899754"/>
              <a:gd name="T30" fmla="*/ 618946 w 899754"/>
              <a:gd name="T31" fmla="*/ 338138 h 899754"/>
              <a:gd name="T32" fmla="*/ 254262 w 899754"/>
              <a:gd name="T33" fmla="*/ 112713 h 899754"/>
              <a:gd name="T34" fmla="*/ 310528 w 899754"/>
              <a:gd name="T35" fmla="*/ 112713 h 899754"/>
              <a:gd name="T36" fmla="*/ 310528 w 899754"/>
              <a:gd name="T37" fmla="*/ 140831 h 899754"/>
              <a:gd name="T38" fmla="*/ 338661 w 899754"/>
              <a:gd name="T39" fmla="*/ 140831 h 899754"/>
              <a:gd name="T40" fmla="*/ 366794 w 899754"/>
              <a:gd name="T41" fmla="*/ 140831 h 899754"/>
              <a:gd name="T42" fmla="*/ 366794 w 899754"/>
              <a:gd name="T43" fmla="*/ 197067 h 899754"/>
              <a:gd name="T44" fmla="*/ 338661 w 899754"/>
              <a:gd name="T45" fmla="*/ 197067 h 899754"/>
              <a:gd name="T46" fmla="*/ 310528 w 899754"/>
              <a:gd name="T47" fmla="*/ 197067 h 899754"/>
              <a:gd name="T48" fmla="*/ 254262 w 899754"/>
              <a:gd name="T49" fmla="*/ 197067 h 899754"/>
              <a:gd name="T50" fmla="*/ 226129 w 899754"/>
              <a:gd name="T51" fmla="*/ 225545 h 899754"/>
              <a:gd name="T52" fmla="*/ 254262 w 899754"/>
              <a:gd name="T53" fmla="*/ 253663 h 899754"/>
              <a:gd name="T54" fmla="*/ 310528 w 899754"/>
              <a:gd name="T55" fmla="*/ 253663 h 899754"/>
              <a:gd name="T56" fmla="*/ 394927 w 899754"/>
              <a:gd name="T57" fmla="*/ 338017 h 899754"/>
              <a:gd name="T58" fmla="*/ 310528 w 899754"/>
              <a:gd name="T59" fmla="*/ 422732 h 899754"/>
              <a:gd name="T60" fmla="*/ 310528 w 899754"/>
              <a:gd name="T61" fmla="*/ 450490 h 899754"/>
              <a:gd name="T62" fmla="*/ 254262 w 899754"/>
              <a:gd name="T63" fmla="*/ 450490 h 899754"/>
              <a:gd name="T64" fmla="*/ 254262 w 899754"/>
              <a:gd name="T65" fmla="*/ 422732 h 899754"/>
              <a:gd name="T66" fmla="*/ 226129 w 899754"/>
              <a:gd name="T67" fmla="*/ 422732 h 899754"/>
              <a:gd name="T68" fmla="*/ 197996 w 899754"/>
              <a:gd name="T69" fmla="*/ 422732 h 899754"/>
              <a:gd name="T70" fmla="*/ 197996 w 899754"/>
              <a:gd name="T71" fmla="*/ 366136 h 899754"/>
              <a:gd name="T72" fmla="*/ 226129 w 899754"/>
              <a:gd name="T73" fmla="*/ 366136 h 899754"/>
              <a:gd name="T74" fmla="*/ 254262 w 899754"/>
              <a:gd name="T75" fmla="*/ 366136 h 899754"/>
              <a:gd name="T76" fmla="*/ 310528 w 899754"/>
              <a:gd name="T77" fmla="*/ 366136 h 899754"/>
              <a:gd name="T78" fmla="*/ 338661 w 899754"/>
              <a:gd name="T79" fmla="*/ 338017 h 899754"/>
              <a:gd name="T80" fmla="*/ 310528 w 899754"/>
              <a:gd name="T81" fmla="*/ 309899 h 899754"/>
              <a:gd name="T82" fmla="*/ 254262 w 899754"/>
              <a:gd name="T83" fmla="*/ 309899 h 899754"/>
              <a:gd name="T84" fmla="*/ 169863 w 899754"/>
              <a:gd name="T85" fmla="*/ 225545 h 899754"/>
              <a:gd name="T86" fmla="*/ 254262 w 899754"/>
              <a:gd name="T87" fmla="*/ 140831 h 899754"/>
              <a:gd name="T88" fmla="*/ 280808 w 899754"/>
              <a:gd name="T89" fmla="*/ 56089 h 899754"/>
              <a:gd name="T90" fmla="*/ 56090 w 899754"/>
              <a:gd name="T91" fmla="*/ 280807 h 899754"/>
              <a:gd name="T92" fmla="*/ 280808 w 899754"/>
              <a:gd name="T93" fmla="*/ 505526 h 899754"/>
              <a:gd name="T94" fmla="*/ 505526 w 899754"/>
              <a:gd name="T95" fmla="*/ 280807 h 899754"/>
              <a:gd name="T96" fmla="*/ 280808 w 899754"/>
              <a:gd name="T97" fmla="*/ 56089 h 899754"/>
              <a:gd name="T98" fmla="*/ 619125 w 899754"/>
              <a:gd name="T99" fmla="*/ 0 h 899754"/>
              <a:gd name="T100" fmla="*/ 647152 w 899754"/>
              <a:gd name="T101" fmla="*/ 0 h 899754"/>
              <a:gd name="T102" fmla="*/ 899754 w 899754"/>
              <a:gd name="T103" fmla="*/ 252602 h 899754"/>
              <a:gd name="T104" fmla="*/ 899754 w 899754"/>
              <a:gd name="T105" fmla="*/ 280628 h 899754"/>
              <a:gd name="T106" fmla="*/ 787646 w 899754"/>
              <a:gd name="T107" fmla="*/ 280628 h 899754"/>
              <a:gd name="T108" fmla="*/ 787646 w 899754"/>
              <a:gd name="T109" fmla="*/ 224575 h 899754"/>
              <a:gd name="T110" fmla="*/ 841544 w 899754"/>
              <a:gd name="T111" fmla="*/ 224575 h 899754"/>
              <a:gd name="T112" fmla="*/ 647152 w 899754"/>
              <a:gd name="T113" fmla="*/ 56054 h 899754"/>
              <a:gd name="T114" fmla="*/ 619125 w 899754"/>
              <a:gd name="T115" fmla="*/ 56054 h 899754"/>
              <a:gd name="T116" fmla="*/ 280808 w 899754"/>
              <a:gd name="T117" fmla="*/ 0 h 899754"/>
              <a:gd name="T118" fmla="*/ 561616 w 899754"/>
              <a:gd name="T119" fmla="*/ 280807 h 899754"/>
              <a:gd name="T120" fmla="*/ 280808 w 899754"/>
              <a:gd name="T121" fmla="*/ 561616 h 899754"/>
              <a:gd name="T122" fmla="*/ 0 w 899754"/>
              <a:gd name="T123" fmla="*/ 280807 h 899754"/>
              <a:gd name="T124" fmla="*/ 280808 w 899754"/>
              <a:gd name="T125" fmla="*/ 0 h 8997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99754" h="899754">
                <a:moveTo>
                  <a:pt x="0" y="619125"/>
                </a:moveTo>
                <a:lnTo>
                  <a:pt x="112108" y="619125"/>
                </a:lnTo>
                <a:lnTo>
                  <a:pt x="112108" y="675179"/>
                </a:lnTo>
                <a:lnTo>
                  <a:pt x="57850" y="675179"/>
                </a:lnTo>
                <a:cubicBezTo>
                  <a:pt x="71505" y="770399"/>
                  <a:pt x="153789" y="843700"/>
                  <a:pt x="252602" y="843700"/>
                </a:cubicBezTo>
                <a:lnTo>
                  <a:pt x="280629" y="843700"/>
                </a:lnTo>
                <a:lnTo>
                  <a:pt x="280629" y="899754"/>
                </a:lnTo>
                <a:lnTo>
                  <a:pt x="252602" y="899754"/>
                </a:lnTo>
                <a:cubicBezTo>
                  <a:pt x="113186" y="899754"/>
                  <a:pt x="0" y="786568"/>
                  <a:pt x="0" y="647152"/>
                </a:cubicBezTo>
                <a:lnTo>
                  <a:pt x="0" y="619125"/>
                </a:lnTo>
                <a:close/>
                <a:moveTo>
                  <a:pt x="618946" y="338138"/>
                </a:moveTo>
                <a:cubicBezTo>
                  <a:pt x="773911" y="338138"/>
                  <a:pt x="899754" y="463621"/>
                  <a:pt x="899754" y="618946"/>
                </a:cubicBezTo>
                <a:cubicBezTo>
                  <a:pt x="899754" y="773912"/>
                  <a:pt x="773911" y="899754"/>
                  <a:pt x="618946" y="899754"/>
                </a:cubicBezTo>
                <a:cubicBezTo>
                  <a:pt x="463980" y="899754"/>
                  <a:pt x="338138" y="773912"/>
                  <a:pt x="338138" y="618946"/>
                </a:cubicBezTo>
                <a:cubicBezTo>
                  <a:pt x="338138" y="607800"/>
                  <a:pt x="338857" y="596294"/>
                  <a:pt x="340295" y="585148"/>
                </a:cubicBezTo>
                <a:cubicBezTo>
                  <a:pt x="463980" y="561418"/>
                  <a:pt x="561778" y="463980"/>
                  <a:pt x="585148" y="340296"/>
                </a:cubicBezTo>
                <a:cubicBezTo>
                  <a:pt x="596294" y="339217"/>
                  <a:pt x="607440" y="338138"/>
                  <a:pt x="618946" y="338138"/>
                </a:cubicBezTo>
                <a:close/>
                <a:moveTo>
                  <a:pt x="254262" y="112713"/>
                </a:moveTo>
                <a:lnTo>
                  <a:pt x="310528" y="112713"/>
                </a:lnTo>
                <a:lnTo>
                  <a:pt x="310528" y="140831"/>
                </a:lnTo>
                <a:lnTo>
                  <a:pt x="338661" y="140831"/>
                </a:lnTo>
                <a:lnTo>
                  <a:pt x="366794" y="140831"/>
                </a:lnTo>
                <a:lnTo>
                  <a:pt x="366794" y="197067"/>
                </a:lnTo>
                <a:lnTo>
                  <a:pt x="338661" y="197067"/>
                </a:lnTo>
                <a:lnTo>
                  <a:pt x="310528" y="197067"/>
                </a:lnTo>
                <a:lnTo>
                  <a:pt x="254262" y="197067"/>
                </a:lnTo>
                <a:cubicBezTo>
                  <a:pt x="238753" y="197067"/>
                  <a:pt x="226129" y="210044"/>
                  <a:pt x="226129" y="225545"/>
                </a:cubicBezTo>
                <a:cubicBezTo>
                  <a:pt x="226129" y="240686"/>
                  <a:pt x="238753" y="253663"/>
                  <a:pt x="254262" y="253663"/>
                </a:cubicBezTo>
                <a:lnTo>
                  <a:pt x="310528" y="253663"/>
                </a:lnTo>
                <a:cubicBezTo>
                  <a:pt x="357056" y="253663"/>
                  <a:pt x="394927" y="291514"/>
                  <a:pt x="394927" y="338017"/>
                </a:cubicBezTo>
                <a:cubicBezTo>
                  <a:pt x="394927" y="384521"/>
                  <a:pt x="357056" y="422732"/>
                  <a:pt x="310528" y="422732"/>
                </a:cubicBezTo>
                <a:lnTo>
                  <a:pt x="310528" y="450490"/>
                </a:lnTo>
                <a:lnTo>
                  <a:pt x="254262" y="450490"/>
                </a:lnTo>
                <a:lnTo>
                  <a:pt x="254262" y="422732"/>
                </a:lnTo>
                <a:lnTo>
                  <a:pt x="226129" y="422732"/>
                </a:lnTo>
                <a:lnTo>
                  <a:pt x="197996" y="422732"/>
                </a:lnTo>
                <a:lnTo>
                  <a:pt x="197996" y="366136"/>
                </a:lnTo>
                <a:lnTo>
                  <a:pt x="226129" y="366136"/>
                </a:lnTo>
                <a:lnTo>
                  <a:pt x="254262" y="366136"/>
                </a:lnTo>
                <a:lnTo>
                  <a:pt x="310528" y="366136"/>
                </a:lnTo>
                <a:cubicBezTo>
                  <a:pt x="326037" y="366136"/>
                  <a:pt x="338661" y="353519"/>
                  <a:pt x="338661" y="338017"/>
                </a:cubicBezTo>
                <a:cubicBezTo>
                  <a:pt x="338661" y="322516"/>
                  <a:pt x="326037" y="309899"/>
                  <a:pt x="310528" y="309899"/>
                </a:cubicBezTo>
                <a:lnTo>
                  <a:pt x="254262" y="309899"/>
                </a:lnTo>
                <a:cubicBezTo>
                  <a:pt x="207374" y="309899"/>
                  <a:pt x="169863" y="272048"/>
                  <a:pt x="169863" y="225545"/>
                </a:cubicBezTo>
                <a:cubicBezTo>
                  <a:pt x="169863" y="178682"/>
                  <a:pt x="207374" y="140831"/>
                  <a:pt x="254262" y="140831"/>
                </a:cubicBezTo>
                <a:lnTo>
                  <a:pt x="254262" y="112713"/>
                </a:lnTo>
                <a:close/>
                <a:moveTo>
                  <a:pt x="280808" y="56089"/>
                </a:moveTo>
                <a:cubicBezTo>
                  <a:pt x="156763" y="56089"/>
                  <a:pt x="56090" y="156763"/>
                  <a:pt x="56090" y="280807"/>
                </a:cubicBezTo>
                <a:cubicBezTo>
                  <a:pt x="56090" y="404493"/>
                  <a:pt x="156763" y="505526"/>
                  <a:pt x="280808" y="505526"/>
                </a:cubicBezTo>
                <a:cubicBezTo>
                  <a:pt x="404493" y="505526"/>
                  <a:pt x="505526" y="404493"/>
                  <a:pt x="505526" y="280807"/>
                </a:cubicBezTo>
                <a:cubicBezTo>
                  <a:pt x="505526" y="156763"/>
                  <a:pt x="404493" y="56089"/>
                  <a:pt x="280808" y="56089"/>
                </a:cubicBezTo>
                <a:close/>
                <a:moveTo>
                  <a:pt x="619125" y="0"/>
                </a:moveTo>
                <a:lnTo>
                  <a:pt x="647152" y="0"/>
                </a:lnTo>
                <a:cubicBezTo>
                  <a:pt x="786568" y="0"/>
                  <a:pt x="899754" y="113185"/>
                  <a:pt x="899754" y="252602"/>
                </a:cubicBezTo>
                <a:lnTo>
                  <a:pt x="899754" y="280628"/>
                </a:lnTo>
                <a:lnTo>
                  <a:pt x="787646" y="280628"/>
                </a:lnTo>
                <a:lnTo>
                  <a:pt x="787646" y="224575"/>
                </a:lnTo>
                <a:lnTo>
                  <a:pt x="841544" y="224575"/>
                </a:lnTo>
                <a:cubicBezTo>
                  <a:pt x="827890" y="129355"/>
                  <a:pt x="745965" y="56054"/>
                  <a:pt x="647152" y="56054"/>
                </a:cubicBezTo>
                <a:lnTo>
                  <a:pt x="619125" y="56054"/>
                </a:lnTo>
                <a:lnTo>
                  <a:pt x="619125" y="0"/>
                </a:lnTo>
                <a:close/>
                <a:moveTo>
                  <a:pt x="280808" y="0"/>
                </a:moveTo>
                <a:cubicBezTo>
                  <a:pt x="435773" y="0"/>
                  <a:pt x="561616" y="125482"/>
                  <a:pt x="561616" y="280807"/>
                </a:cubicBezTo>
                <a:cubicBezTo>
                  <a:pt x="561616" y="435774"/>
                  <a:pt x="435773" y="561616"/>
                  <a:pt x="280808" y="561616"/>
                </a:cubicBezTo>
                <a:cubicBezTo>
                  <a:pt x="125483" y="561616"/>
                  <a:pt x="0" y="435774"/>
                  <a:pt x="0" y="280807"/>
                </a:cubicBezTo>
                <a:cubicBezTo>
                  <a:pt x="0" y="125482"/>
                  <a:pt x="125483" y="0"/>
                  <a:pt x="2808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8" name="Rectangle 47" descr="Bank">
            <a:extLst>
              <a:ext uri="{FF2B5EF4-FFF2-40B4-BE49-F238E27FC236}">
                <a16:creationId xmlns:a16="http://schemas.microsoft.com/office/drawing/2014/main" id="{76B038E2-7B19-42DA-A49D-3A923D6BA7C2}"/>
              </a:ext>
            </a:extLst>
          </p:cNvPr>
          <p:cNvSpPr/>
          <p:nvPr/>
        </p:nvSpPr>
        <p:spPr>
          <a:xfrm>
            <a:off x="17855236" y="4535792"/>
            <a:ext cx="1339656" cy="137185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 animBg="1"/>
      <p:bldP spid="47" grpId="0"/>
      <p:bldP spid="50" grpId="0" animBg="1"/>
      <p:bldP spid="51" grpId="0"/>
      <p:bldP spid="53" grpId="0" animBg="1"/>
      <p:bldP spid="54" grpId="0"/>
      <p:bldP spid="56" grpId="0" animBg="1"/>
      <p:bldP spid="57" grpId="0"/>
      <p:bldP spid="59" grpId="0" animBg="1"/>
      <p:bldP spid="62" grpId="0"/>
      <p:bldP spid="63" grpId="0"/>
      <p:bldP spid="64" grpId="0"/>
      <p:bldP spid="65" grpId="0"/>
      <p:bldP spid="43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BCE30-E89E-AE40-9D10-6841C19182C0}"/>
              </a:ext>
            </a:extLst>
          </p:cNvPr>
          <p:cNvSpPr txBox="1"/>
          <p:nvPr/>
        </p:nvSpPr>
        <p:spPr>
          <a:xfrm>
            <a:off x="1109336" y="865464"/>
            <a:ext cx="11335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Intensify Education and Awareness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85A2079-F044-3748-8825-BC543AC5212C}"/>
              </a:ext>
            </a:extLst>
          </p:cNvPr>
          <p:cNvSpPr/>
          <p:nvPr/>
        </p:nvSpPr>
        <p:spPr>
          <a:xfrm>
            <a:off x="19414155" y="3487434"/>
            <a:ext cx="1898657" cy="2735840"/>
          </a:xfrm>
          <a:custGeom>
            <a:avLst/>
            <a:gdLst>
              <a:gd name="connsiteX0" fmla="*/ 0 w 1898657"/>
              <a:gd name="connsiteY0" fmla="*/ 0 h 2735840"/>
              <a:gd name="connsiteX1" fmla="*/ 50728 w 1898657"/>
              <a:gd name="connsiteY1" fmla="*/ 26814 h 2735840"/>
              <a:gd name="connsiteX2" fmla="*/ 1424985 w 1898657"/>
              <a:gd name="connsiteY2" fmla="*/ 1356673 h 2735840"/>
              <a:gd name="connsiteX3" fmla="*/ 1883360 w 1898657"/>
              <a:gd name="connsiteY3" fmla="*/ 2605273 h 2735840"/>
              <a:gd name="connsiteX4" fmla="*/ 1898657 w 1898657"/>
              <a:gd name="connsiteY4" fmla="*/ 2735840 h 2735840"/>
              <a:gd name="connsiteX5" fmla="*/ 0 w 1898657"/>
              <a:gd name="connsiteY5" fmla="*/ 2735840 h 2735840"/>
              <a:gd name="connsiteX6" fmla="*/ 0 w 1898657"/>
              <a:gd name="connsiteY6" fmla="*/ 0 h 273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8657" h="2735840">
                <a:moveTo>
                  <a:pt x="0" y="0"/>
                </a:moveTo>
                <a:lnTo>
                  <a:pt x="50728" y="26814"/>
                </a:lnTo>
                <a:cubicBezTo>
                  <a:pt x="574883" y="324778"/>
                  <a:pt x="1038470" y="759425"/>
                  <a:pt x="1424985" y="1356673"/>
                </a:cubicBezTo>
                <a:cubicBezTo>
                  <a:pt x="1660574" y="1720255"/>
                  <a:pt x="1811325" y="2135165"/>
                  <a:pt x="1883360" y="2605273"/>
                </a:cubicBezTo>
                <a:lnTo>
                  <a:pt x="1898657" y="2735840"/>
                </a:lnTo>
                <a:lnTo>
                  <a:pt x="0" y="27358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14D4453-CA11-FE47-9DC1-021C092C3EC7}"/>
              </a:ext>
            </a:extLst>
          </p:cNvPr>
          <p:cNvSpPr/>
          <p:nvPr/>
        </p:nvSpPr>
        <p:spPr>
          <a:xfrm>
            <a:off x="14130886" y="3666318"/>
            <a:ext cx="1319347" cy="2556956"/>
          </a:xfrm>
          <a:custGeom>
            <a:avLst/>
            <a:gdLst>
              <a:gd name="connsiteX0" fmla="*/ 1319347 w 1319347"/>
              <a:gd name="connsiteY0" fmla="*/ 0 h 2556956"/>
              <a:gd name="connsiteX1" fmla="*/ 1319347 w 1319347"/>
              <a:gd name="connsiteY1" fmla="*/ 2556956 h 2556956"/>
              <a:gd name="connsiteX2" fmla="*/ 1380 w 1319347"/>
              <a:gd name="connsiteY2" fmla="*/ 2556956 h 2556956"/>
              <a:gd name="connsiteX3" fmla="*/ 2500 w 1319347"/>
              <a:gd name="connsiteY3" fmla="*/ 2506327 h 2556956"/>
              <a:gd name="connsiteX4" fmla="*/ 1183588 w 1319347"/>
              <a:gd name="connsiteY4" fmla="*/ 85434 h 2556956"/>
              <a:gd name="connsiteX5" fmla="*/ 1319347 w 1319347"/>
              <a:gd name="connsiteY5" fmla="*/ 0 h 255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9347" h="2556956">
                <a:moveTo>
                  <a:pt x="1319347" y="0"/>
                </a:moveTo>
                <a:lnTo>
                  <a:pt x="1319347" y="2556956"/>
                </a:lnTo>
                <a:lnTo>
                  <a:pt x="1380" y="2556956"/>
                </a:lnTo>
                <a:lnTo>
                  <a:pt x="2500" y="2506327"/>
                </a:lnTo>
                <a:cubicBezTo>
                  <a:pt x="-37108" y="1394535"/>
                  <a:pt x="395570" y="612961"/>
                  <a:pt x="1183588" y="85434"/>
                </a:cubicBezTo>
                <a:lnTo>
                  <a:pt x="131934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F21EBC6-1DC2-E74B-8220-4FD2509B0D14}"/>
              </a:ext>
            </a:extLst>
          </p:cNvPr>
          <p:cNvSpPr/>
          <p:nvPr/>
        </p:nvSpPr>
        <p:spPr>
          <a:xfrm>
            <a:off x="13134289" y="6367653"/>
            <a:ext cx="2315944" cy="3223609"/>
          </a:xfrm>
          <a:custGeom>
            <a:avLst/>
            <a:gdLst>
              <a:gd name="connsiteX0" fmla="*/ 994784 w 2315944"/>
              <a:gd name="connsiteY0" fmla="*/ 0 h 3223609"/>
              <a:gd name="connsiteX1" fmla="*/ 2315944 w 2315944"/>
              <a:gd name="connsiteY1" fmla="*/ 0 h 3223609"/>
              <a:gd name="connsiteX2" fmla="*/ 2315944 w 2315944"/>
              <a:gd name="connsiteY2" fmla="*/ 3223609 h 3223609"/>
              <a:gd name="connsiteX3" fmla="*/ 618547 w 2315944"/>
              <a:gd name="connsiteY3" fmla="*/ 3223609 h 3223609"/>
              <a:gd name="connsiteX4" fmla="*/ 586507 w 2315944"/>
              <a:gd name="connsiteY4" fmla="*/ 3197651 h 3223609"/>
              <a:gd name="connsiteX5" fmla="*/ 517851 w 2315944"/>
              <a:gd name="connsiteY5" fmla="*/ 2815333 h 3223609"/>
              <a:gd name="connsiteX6" fmla="*/ 473622 w 2315944"/>
              <a:gd name="connsiteY6" fmla="*/ 2370946 h 3223609"/>
              <a:gd name="connsiteX7" fmla="*/ 151471 w 2315944"/>
              <a:gd name="connsiteY7" fmla="*/ 2120689 h 3223609"/>
              <a:gd name="connsiteX8" fmla="*/ 70933 w 2315944"/>
              <a:gd name="connsiteY8" fmla="*/ 1653192 h 3223609"/>
              <a:gd name="connsiteX9" fmla="*/ 320468 w 2315944"/>
              <a:gd name="connsiteY9" fmla="*/ 1361997 h 3223609"/>
              <a:gd name="connsiteX10" fmla="*/ 993764 w 2315944"/>
              <a:gd name="connsiteY10" fmla="*/ 46092 h 3223609"/>
              <a:gd name="connsiteX11" fmla="*/ 994784 w 2315944"/>
              <a:gd name="connsiteY11" fmla="*/ 0 h 32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944" h="3223609">
                <a:moveTo>
                  <a:pt x="994784" y="0"/>
                </a:moveTo>
                <a:lnTo>
                  <a:pt x="2315944" y="0"/>
                </a:lnTo>
                <a:lnTo>
                  <a:pt x="2315944" y="3223609"/>
                </a:lnTo>
                <a:lnTo>
                  <a:pt x="618547" y="3223609"/>
                </a:lnTo>
                <a:lnTo>
                  <a:pt x="586507" y="3197651"/>
                </a:lnTo>
                <a:cubicBezTo>
                  <a:pt x="392424" y="3042478"/>
                  <a:pt x="391764" y="3033894"/>
                  <a:pt x="517851" y="2815333"/>
                </a:cubicBezTo>
                <a:cubicBezTo>
                  <a:pt x="630736" y="2620542"/>
                  <a:pt x="620834" y="2527439"/>
                  <a:pt x="473622" y="2370946"/>
                </a:cubicBezTo>
                <a:cubicBezTo>
                  <a:pt x="377241" y="2267938"/>
                  <a:pt x="261055" y="2199926"/>
                  <a:pt x="151471" y="2120689"/>
                </a:cubicBezTo>
                <a:cubicBezTo>
                  <a:pt x="-20827" y="1996552"/>
                  <a:pt x="-43932" y="1849964"/>
                  <a:pt x="70933" y="1653192"/>
                </a:cubicBezTo>
                <a:cubicBezTo>
                  <a:pt x="138268" y="1537638"/>
                  <a:pt x="229368" y="1449817"/>
                  <a:pt x="320468" y="1361997"/>
                </a:cubicBezTo>
                <a:cubicBezTo>
                  <a:pt x="687261" y="1005513"/>
                  <a:pt x="949431" y="589881"/>
                  <a:pt x="993764" y="46092"/>
                </a:cubicBezTo>
                <a:lnTo>
                  <a:pt x="99478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34C4391-10E0-4F45-86FE-F2751B402BA6}"/>
              </a:ext>
            </a:extLst>
          </p:cNvPr>
          <p:cNvSpPr/>
          <p:nvPr/>
        </p:nvSpPr>
        <p:spPr>
          <a:xfrm>
            <a:off x="19414155" y="6367653"/>
            <a:ext cx="1933406" cy="3223609"/>
          </a:xfrm>
          <a:custGeom>
            <a:avLst/>
            <a:gdLst>
              <a:gd name="connsiteX0" fmla="*/ 0 w 1933406"/>
              <a:gd name="connsiteY0" fmla="*/ 0 h 3223609"/>
              <a:gd name="connsiteX1" fmla="*/ 1915571 w 1933406"/>
              <a:gd name="connsiteY1" fmla="*/ 0 h 3223609"/>
              <a:gd name="connsiteX2" fmla="*/ 1917185 w 1933406"/>
              <a:gd name="connsiteY2" fmla="*/ 13773 h 3223609"/>
              <a:gd name="connsiteX3" fmla="*/ 1929336 w 1933406"/>
              <a:gd name="connsiteY3" fmla="*/ 631697 h 3223609"/>
              <a:gd name="connsiteX4" fmla="*/ 1143763 w 1933406"/>
              <a:gd name="connsiteY4" fmla="*/ 2642332 h 3223609"/>
              <a:gd name="connsiteX5" fmla="*/ 779858 w 1933406"/>
              <a:gd name="connsiteY5" fmla="*/ 3115989 h 3223609"/>
              <a:gd name="connsiteX6" fmla="*/ 709265 w 1933406"/>
              <a:gd name="connsiteY6" fmla="*/ 3223609 h 3223609"/>
              <a:gd name="connsiteX7" fmla="*/ 0 w 1933406"/>
              <a:gd name="connsiteY7" fmla="*/ 3223609 h 3223609"/>
              <a:gd name="connsiteX8" fmla="*/ 0 w 1933406"/>
              <a:gd name="connsiteY8" fmla="*/ 0 h 32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3406" h="3223609">
                <a:moveTo>
                  <a:pt x="0" y="0"/>
                </a:moveTo>
                <a:lnTo>
                  <a:pt x="1915571" y="0"/>
                </a:lnTo>
                <a:lnTo>
                  <a:pt x="1917185" y="13773"/>
                </a:lnTo>
                <a:cubicBezTo>
                  <a:pt x="1933503" y="210710"/>
                  <a:pt x="1937423" y="416602"/>
                  <a:pt x="1929336" y="631697"/>
                </a:cubicBezTo>
                <a:cubicBezTo>
                  <a:pt x="1888407" y="1310493"/>
                  <a:pt x="1625669" y="2029567"/>
                  <a:pt x="1143763" y="2642332"/>
                </a:cubicBezTo>
                <a:cubicBezTo>
                  <a:pt x="1020976" y="2798825"/>
                  <a:pt x="894847" y="2951603"/>
                  <a:pt x="779858" y="3115989"/>
                </a:cubicBezTo>
                <a:lnTo>
                  <a:pt x="709265" y="3223609"/>
                </a:lnTo>
                <a:lnTo>
                  <a:pt x="0" y="32236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D94F87D-27BD-D04F-9DC8-488FB44C0704}"/>
              </a:ext>
            </a:extLst>
          </p:cNvPr>
          <p:cNvSpPr/>
          <p:nvPr/>
        </p:nvSpPr>
        <p:spPr>
          <a:xfrm>
            <a:off x="13689989" y="9735641"/>
            <a:ext cx="1760244" cy="1919892"/>
          </a:xfrm>
          <a:custGeom>
            <a:avLst/>
            <a:gdLst>
              <a:gd name="connsiteX0" fmla="*/ 51303 w 1760244"/>
              <a:gd name="connsiteY0" fmla="*/ 0 h 1919892"/>
              <a:gd name="connsiteX1" fmla="*/ 1760244 w 1760244"/>
              <a:gd name="connsiteY1" fmla="*/ 0 h 1919892"/>
              <a:gd name="connsiteX2" fmla="*/ 1760244 w 1760244"/>
              <a:gd name="connsiteY2" fmla="*/ 1820912 h 1919892"/>
              <a:gd name="connsiteX3" fmla="*/ 1582148 w 1760244"/>
              <a:gd name="connsiteY3" fmla="*/ 1847561 h 1919892"/>
              <a:gd name="connsiteX4" fmla="*/ 506771 w 1760244"/>
              <a:gd name="connsiteY4" fmla="*/ 1868691 h 1919892"/>
              <a:gd name="connsiteX5" fmla="*/ 134449 w 1760244"/>
              <a:gd name="connsiteY5" fmla="*/ 1180651 h 1919892"/>
              <a:gd name="connsiteX6" fmla="*/ 214327 w 1760244"/>
              <a:gd name="connsiteY6" fmla="*/ 737585 h 1919892"/>
              <a:gd name="connsiteX7" fmla="*/ 88899 w 1760244"/>
              <a:gd name="connsiteY7" fmla="*/ 295839 h 1919892"/>
              <a:gd name="connsiteX8" fmla="*/ 31443 w 1760244"/>
              <a:gd name="connsiteY8" fmla="*/ 25570 h 1919892"/>
              <a:gd name="connsiteX9" fmla="*/ 51303 w 1760244"/>
              <a:gd name="connsiteY9" fmla="*/ 0 h 191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0244" h="1919892">
                <a:moveTo>
                  <a:pt x="51303" y="0"/>
                </a:moveTo>
                <a:lnTo>
                  <a:pt x="1760244" y="0"/>
                </a:lnTo>
                <a:lnTo>
                  <a:pt x="1760244" y="1820912"/>
                </a:lnTo>
                <a:lnTo>
                  <a:pt x="1582148" y="1847561"/>
                </a:lnTo>
                <a:cubicBezTo>
                  <a:pt x="1224349" y="1883218"/>
                  <a:pt x="866550" y="1978302"/>
                  <a:pt x="506771" y="1868691"/>
                </a:cubicBezTo>
                <a:cubicBezTo>
                  <a:pt x="162836" y="1764363"/>
                  <a:pt x="62494" y="1579477"/>
                  <a:pt x="134449" y="1180651"/>
                </a:cubicBezTo>
                <a:cubicBezTo>
                  <a:pt x="161515" y="1033403"/>
                  <a:pt x="192542" y="886154"/>
                  <a:pt x="214327" y="737585"/>
                </a:cubicBezTo>
                <a:cubicBezTo>
                  <a:pt x="238092" y="567225"/>
                  <a:pt x="218948" y="414695"/>
                  <a:pt x="88899" y="295839"/>
                </a:cubicBezTo>
                <a:cubicBezTo>
                  <a:pt x="7454" y="221885"/>
                  <a:pt x="-32042" y="126192"/>
                  <a:pt x="31443" y="25570"/>
                </a:cubicBezTo>
                <a:lnTo>
                  <a:pt x="51303" y="0"/>
                </a:lnTo>
                <a:close/>
              </a:path>
            </a:pathLst>
          </a:custGeom>
          <a:solidFill>
            <a:srgbClr val="FF6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D8B2951-F11C-1D46-9C75-8A66B589D58B}"/>
              </a:ext>
            </a:extLst>
          </p:cNvPr>
          <p:cNvSpPr/>
          <p:nvPr/>
        </p:nvSpPr>
        <p:spPr>
          <a:xfrm>
            <a:off x="19414155" y="9735641"/>
            <a:ext cx="861594" cy="3190700"/>
          </a:xfrm>
          <a:custGeom>
            <a:avLst/>
            <a:gdLst>
              <a:gd name="connsiteX0" fmla="*/ 0 w 861594"/>
              <a:gd name="connsiteY0" fmla="*/ 0 h 3190700"/>
              <a:gd name="connsiteX1" fmla="*/ 624674 w 861594"/>
              <a:gd name="connsiteY1" fmla="*/ 0 h 3190700"/>
              <a:gd name="connsiteX2" fmla="*/ 566749 w 861594"/>
              <a:gd name="connsiteY2" fmla="*/ 108406 h 3190700"/>
              <a:gd name="connsiteX3" fmla="*/ 436088 w 861594"/>
              <a:gd name="connsiteY3" fmla="*/ 1621736 h 3190700"/>
              <a:gd name="connsiteX4" fmla="*/ 818972 w 861594"/>
              <a:gd name="connsiteY4" fmla="*/ 2921881 h 3190700"/>
              <a:gd name="connsiteX5" fmla="*/ 666478 w 861594"/>
              <a:gd name="connsiteY5" fmla="*/ 3183363 h 3190700"/>
              <a:gd name="connsiteX6" fmla="*/ 103725 w 861594"/>
              <a:gd name="connsiteY6" fmla="*/ 3190626 h 3190700"/>
              <a:gd name="connsiteX7" fmla="*/ 0 w 861594"/>
              <a:gd name="connsiteY7" fmla="*/ 3190700 h 3190700"/>
              <a:gd name="connsiteX8" fmla="*/ 0 w 861594"/>
              <a:gd name="connsiteY8" fmla="*/ 0 h 31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94" h="3190700">
                <a:moveTo>
                  <a:pt x="0" y="0"/>
                </a:moveTo>
                <a:lnTo>
                  <a:pt x="624674" y="0"/>
                </a:lnTo>
                <a:lnTo>
                  <a:pt x="566749" y="108406"/>
                </a:lnTo>
                <a:cubicBezTo>
                  <a:pt x="352909" y="568825"/>
                  <a:pt x="313631" y="1116766"/>
                  <a:pt x="436088" y="1621736"/>
                </a:cubicBezTo>
                <a:cubicBezTo>
                  <a:pt x="544352" y="2063482"/>
                  <a:pt x="690904" y="2488720"/>
                  <a:pt x="818972" y="2921881"/>
                </a:cubicBezTo>
                <a:cubicBezTo>
                  <a:pt x="890928" y="3163554"/>
                  <a:pt x="890928" y="3170157"/>
                  <a:pt x="666478" y="3183363"/>
                </a:cubicBezTo>
                <a:cubicBezTo>
                  <a:pt x="579339" y="3188315"/>
                  <a:pt x="374282" y="3190131"/>
                  <a:pt x="103725" y="3190626"/>
                </a:cubicBezTo>
                <a:lnTo>
                  <a:pt x="0" y="3190700"/>
                </a:lnTo>
                <a:lnTo>
                  <a:pt x="0" y="0"/>
                </a:lnTo>
                <a:close/>
              </a:path>
            </a:pathLst>
          </a:custGeom>
          <a:solidFill>
            <a:srgbClr val="FF6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D508487-67EF-474F-954E-E217BD2AA601}"/>
              </a:ext>
            </a:extLst>
          </p:cNvPr>
          <p:cNvSpPr/>
          <p:nvPr/>
        </p:nvSpPr>
        <p:spPr>
          <a:xfrm>
            <a:off x="15450232" y="2995610"/>
            <a:ext cx="3963922" cy="3227664"/>
          </a:xfrm>
          <a:custGeom>
            <a:avLst/>
            <a:gdLst>
              <a:gd name="connsiteX0" fmla="*/ 2036233 w 3963922"/>
              <a:gd name="connsiteY0" fmla="*/ 53 h 3227664"/>
              <a:gd name="connsiteX1" fmla="*/ 2276983 w 3963922"/>
              <a:gd name="connsiteY1" fmla="*/ 8881 h 3227664"/>
              <a:gd name="connsiteX2" fmla="*/ 3815285 w 3963922"/>
              <a:gd name="connsiteY2" fmla="*/ 413258 h 3227664"/>
              <a:gd name="connsiteX3" fmla="*/ 3963922 w 3963922"/>
              <a:gd name="connsiteY3" fmla="*/ 491824 h 3227664"/>
              <a:gd name="connsiteX4" fmla="*/ 3963922 w 3963922"/>
              <a:gd name="connsiteY4" fmla="*/ 3227664 h 3227664"/>
              <a:gd name="connsiteX5" fmla="*/ 0 w 3963922"/>
              <a:gd name="connsiteY5" fmla="*/ 3227664 h 3227664"/>
              <a:gd name="connsiteX6" fmla="*/ 0 w 3963922"/>
              <a:gd name="connsiteY6" fmla="*/ 670708 h 3227664"/>
              <a:gd name="connsiteX7" fmla="*/ 26548 w 3963922"/>
              <a:gd name="connsiteY7" fmla="*/ 654001 h 3227664"/>
              <a:gd name="connsiteX8" fmla="*/ 411413 w 3963922"/>
              <a:gd name="connsiteY8" fmla="*/ 439401 h 3227664"/>
              <a:gd name="connsiteX9" fmla="*/ 2036233 w 3963922"/>
              <a:gd name="connsiteY9" fmla="*/ 53 h 32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3922" h="3227664">
                <a:moveTo>
                  <a:pt x="2036233" y="53"/>
                </a:moveTo>
                <a:cubicBezTo>
                  <a:pt x="2116186" y="-435"/>
                  <a:pt x="2196445" y="2443"/>
                  <a:pt x="2276983" y="8881"/>
                </a:cubicBezTo>
                <a:cubicBezTo>
                  <a:pt x="2827173" y="53080"/>
                  <a:pt x="3343626" y="182085"/>
                  <a:pt x="3815285" y="413258"/>
                </a:cubicBezTo>
                <a:lnTo>
                  <a:pt x="3963922" y="491824"/>
                </a:lnTo>
                <a:lnTo>
                  <a:pt x="3963922" y="3227664"/>
                </a:lnTo>
                <a:lnTo>
                  <a:pt x="0" y="3227664"/>
                </a:lnTo>
                <a:lnTo>
                  <a:pt x="0" y="670708"/>
                </a:lnTo>
                <a:lnTo>
                  <a:pt x="26548" y="654001"/>
                </a:lnTo>
                <a:cubicBezTo>
                  <a:pt x="153296" y="578726"/>
                  <a:pt x="280704" y="506092"/>
                  <a:pt x="411413" y="439401"/>
                </a:cubicBezTo>
                <a:cubicBezTo>
                  <a:pt x="931855" y="171894"/>
                  <a:pt x="1476558" y="3475"/>
                  <a:pt x="2036233" y="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847AB0F-47C4-3940-BE0D-FA7D415B4B57}"/>
              </a:ext>
            </a:extLst>
          </p:cNvPr>
          <p:cNvSpPr/>
          <p:nvPr/>
        </p:nvSpPr>
        <p:spPr>
          <a:xfrm>
            <a:off x="15450232" y="6367653"/>
            <a:ext cx="3963922" cy="3223609"/>
          </a:xfrm>
          <a:custGeom>
            <a:avLst/>
            <a:gdLst>
              <a:gd name="connsiteX0" fmla="*/ 0 w 3963922"/>
              <a:gd name="connsiteY0" fmla="*/ 0 h 3223609"/>
              <a:gd name="connsiteX1" fmla="*/ 3963922 w 3963922"/>
              <a:gd name="connsiteY1" fmla="*/ 0 h 3223609"/>
              <a:gd name="connsiteX2" fmla="*/ 3963922 w 3963922"/>
              <a:gd name="connsiteY2" fmla="*/ 3223609 h 3223609"/>
              <a:gd name="connsiteX3" fmla="*/ 0 w 3963922"/>
              <a:gd name="connsiteY3" fmla="*/ 3223609 h 3223609"/>
              <a:gd name="connsiteX4" fmla="*/ 0 w 3963922"/>
              <a:gd name="connsiteY4" fmla="*/ 0 h 32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922" h="3223609">
                <a:moveTo>
                  <a:pt x="0" y="0"/>
                </a:moveTo>
                <a:lnTo>
                  <a:pt x="3963922" y="0"/>
                </a:lnTo>
                <a:lnTo>
                  <a:pt x="3963922" y="3223609"/>
                </a:lnTo>
                <a:lnTo>
                  <a:pt x="0" y="32236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55CAB56-72E5-2A4D-AE06-BE5D5CD3B712}"/>
              </a:ext>
            </a:extLst>
          </p:cNvPr>
          <p:cNvSpPr/>
          <p:nvPr/>
        </p:nvSpPr>
        <p:spPr>
          <a:xfrm>
            <a:off x="15450232" y="9735641"/>
            <a:ext cx="3963922" cy="3209262"/>
          </a:xfrm>
          <a:custGeom>
            <a:avLst/>
            <a:gdLst>
              <a:gd name="connsiteX0" fmla="*/ 0 w 3963922"/>
              <a:gd name="connsiteY0" fmla="*/ 0 h 3209262"/>
              <a:gd name="connsiteX1" fmla="*/ 3963922 w 3963922"/>
              <a:gd name="connsiteY1" fmla="*/ 0 h 3209262"/>
              <a:gd name="connsiteX2" fmla="*/ 3963922 w 3963922"/>
              <a:gd name="connsiteY2" fmla="*/ 3190700 h 3209262"/>
              <a:gd name="connsiteX3" fmla="*/ 3853268 w 3963922"/>
              <a:gd name="connsiteY3" fmla="*/ 3190778 h 3209262"/>
              <a:gd name="connsiteX4" fmla="*/ 1279504 w 3963922"/>
              <a:gd name="connsiteY4" fmla="*/ 3208454 h 3209262"/>
              <a:gd name="connsiteX5" fmla="*/ 963954 w 3963922"/>
              <a:gd name="connsiteY5" fmla="*/ 2930465 h 3209262"/>
              <a:gd name="connsiteX6" fmla="*/ 812121 w 3963922"/>
              <a:gd name="connsiteY6" fmla="*/ 2129512 h 3209262"/>
              <a:gd name="connsiteX7" fmla="*/ 544102 w 3963922"/>
              <a:gd name="connsiteY7" fmla="*/ 1799359 h 3209262"/>
              <a:gd name="connsiteX8" fmla="*/ 1308 w 3963922"/>
              <a:gd name="connsiteY8" fmla="*/ 1820716 h 3209262"/>
              <a:gd name="connsiteX9" fmla="*/ 0 w 3963922"/>
              <a:gd name="connsiteY9" fmla="*/ 1820912 h 3209262"/>
              <a:gd name="connsiteX10" fmla="*/ 0 w 3963922"/>
              <a:gd name="connsiteY10" fmla="*/ 0 h 320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63922" h="3209262">
                <a:moveTo>
                  <a:pt x="0" y="0"/>
                </a:moveTo>
                <a:lnTo>
                  <a:pt x="3963922" y="0"/>
                </a:lnTo>
                <a:lnTo>
                  <a:pt x="3963922" y="3190700"/>
                </a:lnTo>
                <a:lnTo>
                  <a:pt x="3853268" y="3190778"/>
                </a:lnTo>
                <a:cubicBezTo>
                  <a:pt x="3028187" y="3190636"/>
                  <a:pt x="1806877" y="3183941"/>
                  <a:pt x="1279504" y="3208454"/>
                </a:cubicBezTo>
                <a:cubicBezTo>
                  <a:pt x="1090702" y="3217699"/>
                  <a:pt x="1000262" y="3149027"/>
                  <a:pt x="963954" y="2930465"/>
                </a:cubicBezTo>
                <a:cubicBezTo>
                  <a:pt x="919725" y="2662380"/>
                  <a:pt x="841828" y="2402219"/>
                  <a:pt x="812121" y="2129512"/>
                </a:cubicBezTo>
                <a:cubicBezTo>
                  <a:pt x="791656" y="1942645"/>
                  <a:pt x="703197" y="1840958"/>
                  <a:pt x="544102" y="1799359"/>
                </a:cubicBezTo>
                <a:cubicBezTo>
                  <a:pt x="359922" y="1751321"/>
                  <a:pt x="180568" y="1788711"/>
                  <a:pt x="1308" y="1820716"/>
                </a:cubicBezTo>
                <a:lnTo>
                  <a:pt x="0" y="1820912"/>
                </a:lnTo>
                <a:lnTo>
                  <a:pt x="0" y="0"/>
                </a:lnTo>
                <a:close/>
              </a:path>
            </a:pathLst>
          </a:custGeom>
          <a:solidFill>
            <a:srgbClr val="FF6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02">
            <a:extLst>
              <a:ext uri="{FF2B5EF4-FFF2-40B4-BE49-F238E27FC236}">
                <a16:creationId xmlns:a16="http://schemas.microsoft.com/office/drawing/2014/main" id="{41B3E882-1F73-3243-8529-F5B34FFF2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84442" y="4080688"/>
            <a:ext cx="1095502" cy="1057508"/>
          </a:xfrm>
          <a:custGeom>
            <a:avLst/>
            <a:gdLst>
              <a:gd name="T0" fmla="*/ 2147483646 w 842"/>
              <a:gd name="T1" fmla="*/ 2147483646 h 812"/>
              <a:gd name="T2" fmla="*/ 2147483646 w 842"/>
              <a:gd name="T3" fmla="*/ 2147483646 h 812"/>
              <a:gd name="T4" fmla="*/ 2147483646 w 842"/>
              <a:gd name="T5" fmla="*/ 2147483646 h 812"/>
              <a:gd name="T6" fmla="*/ 2147483646 w 842"/>
              <a:gd name="T7" fmla="*/ 2147483646 h 812"/>
              <a:gd name="T8" fmla="*/ 2147483646 w 842"/>
              <a:gd name="T9" fmla="*/ 2147483646 h 812"/>
              <a:gd name="T10" fmla="*/ 2147483646 w 842"/>
              <a:gd name="T11" fmla="*/ 2147483646 h 812"/>
              <a:gd name="T12" fmla="*/ 2147483646 w 842"/>
              <a:gd name="T13" fmla="*/ 2147483646 h 812"/>
              <a:gd name="T14" fmla="*/ 2147483646 w 842"/>
              <a:gd name="T15" fmla="*/ 2147483646 h 812"/>
              <a:gd name="T16" fmla="*/ 2147483646 w 842"/>
              <a:gd name="T17" fmla="*/ 2147483646 h 812"/>
              <a:gd name="T18" fmla="*/ 2147483646 w 842"/>
              <a:gd name="T19" fmla="*/ 2147483646 h 812"/>
              <a:gd name="T20" fmla="*/ 2147483646 w 842"/>
              <a:gd name="T21" fmla="*/ 2147483646 h 812"/>
              <a:gd name="T22" fmla="*/ 2147483646 w 842"/>
              <a:gd name="T23" fmla="*/ 2147483646 h 812"/>
              <a:gd name="T24" fmla="*/ 2147483646 w 842"/>
              <a:gd name="T25" fmla="*/ 2147483646 h 812"/>
              <a:gd name="T26" fmla="*/ 2147483646 w 842"/>
              <a:gd name="T27" fmla="*/ 2147483646 h 812"/>
              <a:gd name="T28" fmla="*/ 2147483646 w 842"/>
              <a:gd name="T29" fmla="*/ 2147483646 h 812"/>
              <a:gd name="T30" fmla="*/ 2147483646 w 842"/>
              <a:gd name="T31" fmla="*/ 2147483646 h 812"/>
              <a:gd name="T32" fmla="*/ 2147483646 w 842"/>
              <a:gd name="T33" fmla="*/ 2147483646 h 812"/>
              <a:gd name="T34" fmla="*/ 2147483646 w 842"/>
              <a:gd name="T35" fmla="*/ 2147483646 h 812"/>
              <a:gd name="T36" fmla="*/ 2147483646 w 842"/>
              <a:gd name="T37" fmla="*/ 2147483646 h 812"/>
              <a:gd name="T38" fmla="*/ 2147483646 w 842"/>
              <a:gd name="T39" fmla="*/ 2147483646 h 812"/>
              <a:gd name="T40" fmla="*/ 2147483646 w 842"/>
              <a:gd name="T41" fmla="*/ 2147483646 h 812"/>
              <a:gd name="T42" fmla="*/ 2147483646 w 842"/>
              <a:gd name="T43" fmla="*/ 2147483646 h 812"/>
              <a:gd name="T44" fmla="*/ 2147483646 w 842"/>
              <a:gd name="T45" fmla="*/ 2147483646 h 812"/>
              <a:gd name="T46" fmla="*/ 2147483646 w 842"/>
              <a:gd name="T47" fmla="*/ 2147483646 h 812"/>
              <a:gd name="T48" fmla="*/ 2147483646 w 842"/>
              <a:gd name="T49" fmla="*/ 2147483646 h 812"/>
              <a:gd name="T50" fmla="*/ 2147483646 w 842"/>
              <a:gd name="T51" fmla="*/ 2147483646 h 812"/>
              <a:gd name="T52" fmla="*/ 2147483646 w 842"/>
              <a:gd name="T53" fmla="*/ 2147483646 h 812"/>
              <a:gd name="T54" fmla="*/ 2147483646 w 842"/>
              <a:gd name="T55" fmla="*/ 2147483646 h 812"/>
              <a:gd name="T56" fmla="*/ 2147483646 w 842"/>
              <a:gd name="T57" fmla="*/ 2147483646 h 812"/>
              <a:gd name="T58" fmla="*/ 2147483646 w 842"/>
              <a:gd name="T59" fmla="*/ 2147483646 h 812"/>
              <a:gd name="T60" fmla="*/ 2147483646 w 842"/>
              <a:gd name="T61" fmla="*/ 2147483646 h 812"/>
              <a:gd name="T62" fmla="*/ 2147483646 w 842"/>
              <a:gd name="T63" fmla="*/ 2147483646 h 812"/>
              <a:gd name="T64" fmla="*/ 2147483646 w 842"/>
              <a:gd name="T65" fmla="*/ 2147483646 h 812"/>
              <a:gd name="T66" fmla="*/ 2147483646 w 842"/>
              <a:gd name="T67" fmla="*/ 2147483646 h 812"/>
              <a:gd name="T68" fmla="*/ 2147483646 w 842"/>
              <a:gd name="T69" fmla="*/ 2147483646 h 812"/>
              <a:gd name="T70" fmla="*/ 2147483646 w 842"/>
              <a:gd name="T71" fmla="*/ 2147483646 h 812"/>
              <a:gd name="T72" fmla="*/ 2147483646 w 842"/>
              <a:gd name="T73" fmla="*/ 2147483646 h 812"/>
              <a:gd name="T74" fmla="*/ 2147483646 w 842"/>
              <a:gd name="T75" fmla="*/ 2147483646 h 812"/>
              <a:gd name="T76" fmla="*/ 2147483646 w 842"/>
              <a:gd name="T77" fmla="*/ 2147483646 h 812"/>
              <a:gd name="T78" fmla="*/ 2147483646 w 842"/>
              <a:gd name="T79" fmla="*/ 2147483646 h 812"/>
              <a:gd name="T80" fmla="*/ 2147483646 w 842"/>
              <a:gd name="T81" fmla="*/ 2147483646 h 812"/>
              <a:gd name="T82" fmla="*/ 2147483646 w 842"/>
              <a:gd name="T83" fmla="*/ 2147483646 h 812"/>
              <a:gd name="T84" fmla="*/ 2147483646 w 842"/>
              <a:gd name="T85" fmla="*/ 2147483646 h 812"/>
              <a:gd name="T86" fmla="*/ 2147483646 w 842"/>
              <a:gd name="T87" fmla="*/ 2147483646 h 812"/>
              <a:gd name="T88" fmla="*/ 2147483646 w 842"/>
              <a:gd name="T89" fmla="*/ 2147483646 h 812"/>
              <a:gd name="T90" fmla="*/ 2147483646 w 842"/>
              <a:gd name="T91" fmla="*/ 2147483646 h 812"/>
              <a:gd name="T92" fmla="*/ 2147483646 w 842"/>
              <a:gd name="T93" fmla="*/ 2147483646 h 812"/>
              <a:gd name="T94" fmla="*/ 2147483646 w 842"/>
              <a:gd name="T95" fmla="*/ 2147483646 h 812"/>
              <a:gd name="T96" fmla="*/ 2147483646 w 842"/>
              <a:gd name="T97" fmla="*/ 2147483646 h 812"/>
              <a:gd name="T98" fmla="*/ 2147483646 w 842"/>
              <a:gd name="T99" fmla="*/ 2147483646 h 812"/>
              <a:gd name="T100" fmla="*/ 2147483646 w 842"/>
              <a:gd name="T101" fmla="*/ 2147483646 h 812"/>
              <a:gd name="T102" fmla="*/ 2147483646 w 842"/>
              <a:gd name="T103" fmla="*/ 2147483646 h 812"/>
              <a:gd name="T104" fmla="*/ 2147483646 w 842"/>
              <a:gd name="T105" fmla="*/ 2147483646 h 812"/>
              <a:gd name="T106" fmla="*/ 2147483646 w 842"/>
              <a:gd name="T107" fmla="*/ 2147483646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42" h="812">
                <a:moveTo>
                  <a:pt x="799" y="529"/>
                </a:moveTo>
                <a:lnTo>
                  <a:pt x="799" y="529"/>
                </a:lnTo>
                <a:cubicBezTo>
                  <a:pt x="795" y="538"/>
                  <a:pt x="761" y="544"/>
                  <a:pt x="667" y="514"/>
                </a:cubicBezTo>
                <a:cubicBezTo>
                  <a:pt x="662" y="512"/>
                  <a:pt x="656" y="510"/>
                  <a:pt x="652" y="508"/>
                </a:cubicBezTo>
                <a:cubicBezTo>
                  <a:pt x="677" y="479"/>
                  <a:pt x="696" y="446"/>
                  <a:pt x="709" y="410"/>
                </a:cubicBezTo>
                <a:cubicBezTo>
                  <a:pt x="793" y="481"/>
                  <a:pt x="806" y="518"/>
                  <a:pt x="799" y="529"/>
                </a:cubicBezTo>
                <a:close/>
                <a:moveTo>
                  <a:pt x="626" y="499"/>
                </a:moveTo>
                <a:lnTo>
                  <a:pt x="626" y="499"/>
                </a:lnTo>
                <a:cubicBezTo>
                  <a:pt x="572" y="478"/>
                  <a:pt x="509" y="449"/>
                  <a:pt x="445" y="415"/>
                </a:cubicBezTo>
                <a:cubicBezTo>
                  <a:pt x="454" y="411"/>
                  <a:pt x="463" y="405"/>
                  <a:pt x="472" y="400"/>
                </a:cubicBezTo>
                <a:cubicBezTo>
                  <a:pt x="544" y="359"/>
                  <a:pt x="628" y="303"/>
                  <a:pt x="696" y="249"/>
                </a:cubicBezTo>
                <a:cubicBezTo>
                  <a:pt x="701" y="268"/>
                  <a:pt x="703" y="288"/>
                  <a:pt x="703" y="307"/>
                </a:cubicBezTo>
                <a:cubicBezTo>
                  <a:pt x="703" y="379"/>
                  <a:pt x="676" y="447"/>
                  <a:pt x="626" y="499"/>
                </a:cubicBezTo>
                <a:close/>
                <a:moveTo>
                  <a:pt x="578" y="585"/>
                </a:moveTo>
                <a:lnTo>
                  <a:pt x="263" y="585"/>
                </a:lnTo>
                <a:cubicBezTo>
                  <a:pt x="257" y="560"/>
                  <a:pt x="246" y="538"/>
                  <a:pt x="230" y="518"/>
                </a:cubicBezTo>
                <a:cubicBezTo>
                  <a:pt x="288" y="496"/>
                  <a:pt x="353" y="465"/>
                  <a:pt x="420" y="429"/>
                </a:cubicBezTo>
                <a:cubicBezTo>
                  <a:pt x="487" y="465"/>
                  <a:pt x="551" y="496"/>
                  <a:pt x="610" y="518"/>
                </a:cubicBezTo>
                <a:cubicBezTo>
                  <a:pt x="594" y="539"/>
                  <a:pt x="584" y="560"/>
                  <a:pt x="578" y="585"/>
                </a:cubicBezTo>
                <a:close/>
                <a:moveTo>
                  <a:pt x="573" y="627"/>
                </a:moveTo>
                <a:lnTo>
                  <a:pt x="573" y="652"/>
                </a:lnTo>
                <a:lnTo>
                  <a:pt x="323" y="652"/>
                </a:lnTo>
                <a:cubicBezTo>
                  <a:pt x="316" y="652"/>
                  <a:pt x="310" y="658"/>
                  <a:pt x="310" y="664"/>
                </a:cubicBezTo>
                <a:cubicBezTo>
                  <a:pt x="310" y="671"/>
                  <a:pt x="316" y="677"/>
                  <a:pt x="323" y="677"/>
                </a:cubicBezTo>
                <a:lnTo>
                  <a:pt x="573" y="677"/>
                </a:lnTo>
                <a:lnTo>
                  <a:pt x="573" y="714"/>
                </a:lnTo>
                <a:cubicBezTo>
                  <a:pt x="573" y="716"/>
                  <a:pt x="570" y="718"/>
                  <a:pt x="568" y="718"/>
                </a:cubicBezTo>
                <a:lnTo>
                  <a:pt x="273" y="718"/>
                </a:lnTo>
                <a:cubicBezTo>
                  <a:pt x="271" y="718"/>
                  <a:pt x="269" y="716"/>
                  <a:pt x="269" y="714"/>
                </a:cubicBezTo>
                <a:lnTo>
                  <a:pt x="269" y="629"/>
                </a:lnTo>
                <a:cubicBezTo>
                  <a:pt x="269" y="622"/>
                  <a:pt x="268" y="616"/>
                  <a:pt x="267" y="609"/>
                </a:cubicBezTo>
                <a:lnTo>
                  <a:pt x="574" y="609"/>
                </a:lnTo>
                <a:cubicBezTo>
                  <a:pt x="573" y="615"/>
                  <a:pt x="573" y="621"/>
                  <a:pt x="573" y="627"/>
                </a:cubicBezTo>
                <a:lnTo>
                  <a:pt x="483" y="787"/>
                </a:lnTo>
                <a:lnTo>
                  <a:pt x="358" y="787"/>
                </a:lnTo>
                <a:cubicBezTo>
                  <a:pt x="332" y="787"/>
                  <a:pt x="309" y="768"/>
                  <a:pt x="303" y="742"/>
                </a:cubicBezTo>
                <a:lnTo>
                  <a:pt x="539" y="742"/>
                </a:lnTo>
                <a:cubicBezTo>
                  <a:pt x="533" y="768"/>
                  <a:pt x="510" y="787"/>
                  <a:pt x="483" y="787"/>
                </a:cubicBezTo>
                <a:lnTo>
                  <a:pt x="573" y="627"/>
                </a:lnTo>
                <a:close/>
                <a:moveTo>
                  <a:pt x="137" y="307"/>
                </a:moveTo>
                <a:lnTo>
                  <a:pt x="137" y="307"/>
                </a:lnTo>
                <a:cubicBezTo>
                  <a:pt x="137" y="288"/>
                  <a:pt x="139" y="268"/>
                  <a:pt x="143" y="249"/>
                </a:cubicBezTo>
                <a:cubicBezTo>
                  <a:pt x="204" y="299"/>
                  <a:pt x="282" y="351"/>
                  <a:pt x="367" y="400"/>
                </a:cubicBezTo>
                <a:cubicBezTo>
                  <a:pt x="376" y="405"/>
                  <a:pt x="385" y="411"/>
                  <a:pt x="394" y="415"/>
                </a:cubicBezTo>
                <a:cubicBezTo>
                  <a:pt x="329" y="449"/>
                  <a:pt x="267" y="478"/>
                  <a:pt x="213" y="499"/>
                </a:cubicBezTo>
                <a:cubicBezTo>
                  <a:pt x="164" y="447"/>
                  <a:pt x="137" y="379"/>
                  <a:pt x="137" y="307"/>
                </a:cubicBezTo>
                <a:close/>
                <a:moveTo>
                  <a:pt x="173" y="514"/>
                </a:moveTo>
                <a:lnTo>
                  <a:pt x="173" y="514"/>
                </a:lnTo>
                <a:cubicBezTo>
                  <a:pt x="79" y="544"/>
                  <a:pt x="45" y="538"/>
                  <a:pt x="40" y="529"/>
                </a:cubicBezTo>
                <a:cubicBezTo>
                  <a:pt x="34" y="518"/>
                  <a:pt x="48" y="481"/>
                  <a:pt x="130" y="410"/>
                </a:cubicBezTo>
                <a:cubicBezTo>
                  <a:pt x="143" y="446"/>
                  <a:pt x="162" y="479"/>
                  <a:pt x="188" y="508"/>
                </a:cubicBezTo>
                <a:cubicBezTo>
                  <a:pt x="182" y="510"/>
                  <a:pt x="178" y="512"/>
                  <a:pt x="173" y="514"/>
                </a:cubicBezTo>
                <a:close/>
                <a:moveTo>
                  <a:pt x="119" y="197"/>
                </a:moveTo>
                <a:lnTo>
                  <a:pt x="119" y="197"/>
                </a:lnTo>
                <a:cubicBezTo>
                  <a:pt x="45" y="131"/>
                  <a:pt x="34" y="99"/>
                  <a:pt x="40" y="89"/>
                </a:cubicBezTo>
                <a:cubicBezTo>
                  <a:pt x="45" y="79"/>
                  <a:pt x="83" y="73"/>
                  <a:pt x="186" y="108"/>
                </a:cubicBezTo>
                <a:cubicBezTo>
                  <a:pt x="162" y="137"/>
                  <a:pt x="142" y="171"/>
                  <a:pt x="129" y="206"/>
                </a:cubicBezTo>
                <a:cubicBezTo>
                  <a:pt x="126" y="204"/>
                  <a:pt x="122" y="200"/>
                  <a:pt x="119" y="197"/>
                </a:cubicBezTo>
                <a:close/>
                <a:moveTo>
                  <a:pt x="420" y="24"/>
                </a:moveTo>
                <a:lnTo>
                  <a:pt x="420" y="24"/>
                </a:lnTo>
                <a:cubicBezTo>
                  <a:pt x="546" y="24"/>
                  <a:pt x="654" y="109"/>
                  <a:pt x="689" y="223"/>
                </a:cubicBezTo>
                <a:cubicBezTo>
                  <a:pt x="634" y="269"/>
                  <a:pt x="557" y="324"/>
                  <a:pt x="461" y="378"/>
                </a:cubicBezTo>
                <a:cubicBezTo>
                  <a:pt x="446" y="386"/>
                  <a:pt x="434" y="394"/>
                  <a:pt x="420" y="402"/>
                </a:cubicBezTo>
                <a:cubicBezTo>
                  <a:pt x="406" y="394"/>
                  <a:pt x="393" y="386"/>
                  <a:pt x="379" y="378"/>
                </a:cubicBezTo>
                <a:cubicBezTo>
                  <a:pt x="291" y="328"/>
                  <a:pt x="211" y="274"/>
                  <a:pt x="150" y="223"/>
                </a:cubicBezTo>
                <a:cubicBezTo>
                  <a:pt x="186" y="108"/>
                  <a:pt x="293" y="24"/>
                  <a:pt x="420" y="24"/>
                </a:cubicBezTo>
                <a:close/>
                <a:moveTo>
                  <a:pt x="799" y="89"/>
                </a:moveTo>
                <a:lnTo>
                  <a:pt x="799" y="89"/>
                </a:lnTo>
                <a:cubicBezTo>
                  <a:pt x="808" y="105"/>
                  <a:pt x="778" y="148"/>
                  <a:pt x="710" y="207"/>
                </a:cubicBezTo>
                <a:cubicBezTo>
                  <a:pt x="697" y="171"/>
                  <a:pt x="678" y="137"/>
                  <a:pt x="653" y="108"/>
                </a:cubicBezTo>
                <a:cubicBezTo>
                  <a:pt x="756" y="73"/>
                  <a:pt x="795" y="79"/>
                  <a:pt x="799" y="89"/>
                </a:cubicBezTo>
                <a:close/>
                <a:moveTo>
                  <a:pt x="716" y="384"/>
                </a:moveTo>
                <a:lnTo>
                  <a:pt x="716" y="384"/>
                </a:lnTo>
                <a:cubicBezTo>
                  <a:pt x="723" y="359"/>
                  <a:pt x="727" y="334"/>
                  <a:pt x="727" y="307"/>
                </a:cubicBezTo>
                <a:cubicBezTo>
                  <a:pt x="727" y="281"/>
                  <a:pt x="723" y="256"/>
                  <a:pt x="718" y="232"/>
                </a:cubicBezTo>
                <a:cubicBezTo>
                  <a:pt x="791" y="171"/>
                  <a:pt x="841" y="111"/>
                  <a:pt x="821" y="77"/>
                </a:cubicBezTo>
                <a:cubicBezTo>
                  <a:pt x="804" y="46"/>
                  <a:pt x="740" y="50"/>
                  <a:pt x="635" y="88"/>
                </a:cubicBezTo>
                <a:cubicBezTo>
                  <a:pt x="580" y="34"/>
                  <a:pt x="504" y="0"/>
                  <a:pt x="420" y="0"/>
                </a:cubicBezTo>
                <a:cubicBezTo>
                  <a:pt x="335" y="0"/>
                  <a:pt x="259" y="34"/>
                  <a:pt x="204" y="88"/>
                </a:cubicBezTo>
                <a:cubicBezTo>
                  <a:pt x="99" y="50"/>
                  <a:pt x="36" y="46"/>
                  <a:pt x="18" y="77"/>
                </a:cubicBezTo>
                <a:cubicBezTo>
                  <a:pt x="2" y="104"/>
                  <a:pt x="31" y="151"/>
                  <a:pt x="102" y="215"/>
                </a:cubicBezTo>
                <a:cubicBezTo>
                  <a:pt x="108" y="221"/>
                  <a:pt x="114" y="226"/>
                  <a:pt x="122" y="232"/>
                </a:cubicBezTo>
                <a:cubicBezTo>
                  <a:pt x="116" y="256"/>
                  <a:pt x="112" y="281"/>
                  <a:pt x="112" y="307"/>
                </a:cubicBezTo>
                <a:cubicBezTo>
                  <a:pt x="112" y="334"/>
                  <a:pt x="117" y="359"/>
                  <a:pt x="122" y="384"/>
                </a:cubicBezTo>
                <a:cubicBezTo>
                  <a:pt x="36" y="457"/>
                  <a:pt x="0" y="509"/>
                  <a:pt x="18" y="540"/>
                </a:cubicBezTo>
                <a:cubicBezTo>
                  <a:pt x="26" y="553"/>
                  <a:pt x="42" y="560"/>
                  <a:pt x="68" y="560"/>
                </a:cubicBezTo>
                <a:cubicBezTo>
                  <a:pt x="95" y="560"/>
                  <a:pt x="133" y="552"/>
                  <a:pt x="180" y="536"/>
                </a:cubicBezTo>
                <a:cubicBezTo>
                  <a:pt x="189" y="534"/>
                  <a:pt x="197" y="531"/>
                  <a:pt x="205" y="529"/>
                </a:cubicBezTo>
                <a:cubicBezTo>
                  <a:pt x="231" y="556"/>
                  <a:pt x="245" y="591"/>
                  <a:pt x="245" y="629"/>
                </a:cubicBezTo>
                <a:lnTo>
                  <a:pt x="245" y="714"/>
                </a:lnTo>
                <a:cubicBezTo>
                  <a:pt x="245" y="730"/>
                  <a:pt x="258" y="742"/>
                  <a:pt x="273" y="742"/>
                </a:cubicBezTo>
                <a:lnTo>
                  <a:pt x="279" y="742"/>
                </a:lnTo>
                <a:cubicBezTo>
                  <a:pt x="284" y="781"/>
                  <a:pt x="317" y="811"/>
                  <a:pt x="358" y="811"/>
                </a:cubicBezTo>
                <a:lnTo>
                  <a:pt x="483" y="811"/>
                </a:lnTo>
                <a:cubicBezTo>
                  <a:pt x="523" y="811"/>
                  <a:pt x="557" y="781"/>
                  <a:pt x="563" y="742"/>
                </a:cubicBezTo>
                <a:lnTo>
                  <a:pt x="568" y="742"/>
                </a:lnTo>
                <a:cubicBezTo>
                  <a:pt x="584" y="742"/>
                  <a:pt x="598" y="730"/>
                  <a:pt x="598" y="714"/>
                </a:cubicBezTo>
                <a:lnTo>
                  <a:pt x="598" y="627"/>
                </a:lnTo>
                <a:cubicBezTo>
                  <a:pt x="598" y="591"/>
                  <a:pt x="610" y="555"/>
                  <a:pt x="634" y="529"/>
                </a:cubicBezTo>
                <a:cubicBezTo>
                  <a:pt x="643" y="531"/>
                  <a:pt x="651" y="534"/>
                  <a:pt x="659" y="536"/>
                </a:cubicBezTo>
                <a:cubicBezTo>
                  <a:pt x="706" y="552"/>
                  <a:pt x="745" y="560"/>
                  <a:pt x="772" y="560"/>
                </a:cubicBezTo>
                <a:cubicBezTo>
                  <a:pt x="797" y="560"/>
                  <a:pt x="814" y="553"/>
                  <a:pt x="821" y="540"/>
                </a:cubicBezTo>
                <a:cubicBezTo>
                  <a:pt x="839" y="509"/>
                  <a:pt x="804" y="457"/>
                  <a:pt x="716" y="3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980">
            <a:extLst>
              <a:ext uri="{FF2B5EF4-FFF2-40B4-BE49-F238E27FC236}">
                <a16:creationId xmlns:a16="http://schemas.microsoft.com/office/drawing/2014/main" id="{55CD4960-70DF-FB44-A93C-657DF1FD7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55681" y="10811517"/>
            <a:ext cx="953024" cy="1057510"/>
          </a:xfrm>
          <a:custGeom>
            <a:avLst/>
            <a:gdLst>
              <a:gd name="T0" fmla="*/ 1962822 w 262678"/>
              <a:gd name="T1" fmla="*/ 5728482 h 291382"/>
              <a:gd name="T2" fmla="*/ 2145623 w 262678"/>
              <a:gd name="T3" fmla="*/ 5568567 h 291382"/>
              <a:gd name="T4" fmla="*/ 4017868 w 262678"/>
              <a:gd name="T5" fmla="*/ 5306841 h 291382"/>
              <a:gd name="T6" fmla="*/ 2084223 w 262678"/>
              <a:gd name="T7" fmla="*/ 3139452 h 291382"/>
              <a:gd name="T8" fmla="*/ 1987487 w 262678"/>
              <a:gd name="T9" fmla="*/ 4876200 h 291382"/>
              <a:gd name="T10" fmla="*/ 192899 w 262678"/>
              <a:gd name="T11" fmla="*/ 2806083 h 291382"/>
              <a:gd name="T12" fmla="*/ 5136830 w 262678"/>
              <a:gd name="T13" fmla="*/ 2806083 h 291382"/>
              <a:gd name="T14" fmla="*/ 2277232 w 262678"/>
              <a:gd name="T15" fmla="*/ 2624359 h 291382"/>
              <a:gd name="T16" fmla="*/ 2716046 w 262678"/>
              <a:gd name="T17" fmla="*/ 2209957 h 291382"/>
              <a:gd name="T18" fmla="*/ 2277232 w 262678"/>
              <a:gd name="T19" fmla="*/ 2166350 h 291382"/>
              <a:gd name="T20" fmla="*/ 968139 w 262678"/>
              <a:gd name="T21" fmla="*/ 2624359 h 291382"/>
              <a:gd name="T22" fmla="*/ 1326494 w 262678"/>
              <a:gd name="T23" fmla="*/ 1948253 h 291382"/>
              <a:gd name="T24" fmla="*/ 2277232 w 262678"/>
              <a:gd name="T25" fmla="*/ 1962816 h 291382"/>
              <a:gd name="T26" fmla="*/ 2818447 w 262678"/>
              <a:gd name="T27" fmla="*/ 1962816 h 291382"/>
              <a:gd name="T28" fmla="*/ 2555188 w 262678"/>
              <a:gd name="T29" fmla="*/ 1301271 h 291382"/>
              <a:gd name="T30" fmla="*/ 4142191 w 262678"/>
              <a:gd name="T31" fmla="*/ 1134051 h 291382"/>
              <a:gd name="T32" fmla="*/ 4500550 w 262678"/>
              <a:gd name="T33" fmla="*/ 1134051 h 291382"/>
              <a:gd name="T34" fmla="*/ 3608303 w 262678"/>
              <a:gd name="T35" fmla="*/ 2624359 h 291382"/>
              <a:gd name="T36" fmla="*/ 3608303 w 262678"/>
              <a:gd name="T37" fmla="*/ 1134051 h 291382"/>
              <a:gd name="T38" fmla="*/ 968139 w 262678"/>
              <a:gd name="T39" fmla="*/ 1831942 h 291382"/>
              <a:gd name="T40" fmla="*/ 1501981 w 262678"/>
              <a:gd name="T41" fmla="*/ 1831942 h 291382"/>
              <a:gd name="T42" fmla="*/ 1136338 w 262678"/>
              <a:gd name="T43" fmla="*/ 639714 h 291382"/>
              <a:gd name="T44" fmla="*/ 2460097 w 262678"/>
              <a:gd name="T45" fmla="*/ 1090431 h 291382"/>
              <a:gd name="T46" fmla="*/ 2555188 w 262678"/>
              <a:gd name="T47" fmla="*/ 348955 h 291382"/>
              <a:gd name="T48" fmla="*/ 4434703 w 262678"/>
              <a:gd name="T49" fmla="*/ 959585 h 291382"/>
              <a:gd name="T50" fmla="*/ 1129025 w 262678"/>
              <a:gd name="T51" fmla="*/ 203560 h 291382"/>
              <a:gd name="T52" fmla="*/ 1333785 w 262678"/>
              <a:gd name="T53" fmla="*/ 203560 h 291382"/>
              <a:gd name="T54" fmla="*/ 2555188 w 262678"/>
              <a:gd name="T55" fmla="*/ 0 h 291382"/>
              <a:gd name="T56" fmla="*/ 3001269 w 262678"/>
              <a:gd name="T57" fmla="*/ 1068628 h 291382"/>
              <a:gd name="T58" fmla="*/ 3425467 w 262678"/>
              <a:gd name="T59" fmla="*/ 1046802 h 291382"/>
              <a:gd name="T60" fmla="*/ 4054454 w 262678"/>
              <a:gd name="T61" fmla="*/ 0 h 291382"/>
              <a:gd name="T62" fmla="*/ 4683387 w 262678"/>
              <a:gd name="T63" fmla="*/ 1046802 h 291382"/>
              <a:gd name="T64" fmla="*/ 5319657 w 262678"/>
              <a:gd name="T65" fmla="*/ 2653429 h 291382"/>
              <a:gd name="T66" fmla="*/ 4763829 w 262678"/>
              <a:gd name="T67" fmla="*/ 5306841 h 291382"/>
              <a:gd name="T68" fmla="*/ 4112916 w 262678"/>
              <a:gd name="T69" fmla="*/ 5895691 h 291382"/>
              <a:gd name="T70" fmla="*/ 1136338 w 262678"/>
              <a:gd name="T71" fmla="*/ 5306841 h 291382"/>
              <a:gd name="T72" fmla="*/ 2690 w 262678"/>
              <a:gd name="T73" fmla="*/ 2733402 h 291382"/>
              <a:gd name="T74" fmla="*/ 785270 w 262678"/>
              <a:gd name="T75" fmla="*/ 2624359 h 291382"/>
              <a:gd name="T76" fmla="*/ 485429 w 262678"/>
              <a:gd name="T77" fmla="*/ 1831942 h 291382"/>
              <a:gd name="T78" fmla="*/ 302577 w 262678"/>
              <a:gd name="T79" fmla="*/ 1090431 h 291382"/>
              <a:gd name="T80" fmla="*/ 946200 w 262678"/>
              <a:gd name="T81" fmla="*/ 145424 h 291382"/>
              <a:gd name="T82" fmla="*/ 1392300 w 262678"/>
              <a:gd name="T83" fmla="*/ 43583 h 291382"/>
              <a:gd name="T84" fmla="*/ 1509318 w 262678"/>
              <a:gd name="T85" fmla="*/ 537962 h 291382"/>
              <a:gd name="T86" fmla="*/ 1684821 w 262678"/>
              <a:gd name="T87" fmla="*/ 2624359 h 291382"/>
              <a:gd name="T88" fmla="*/ 2109037 w 262678"/>
              <a:gd name="T89" fmla="*/ 1025021 h 2913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62678" h="291382">
                <a:moveTo>
                  <a:pt x="64936" y="262280"/>
                </a:moveTo>
                <a:lnTo>
                  <a:pt x="64936" y="283118"/>
                </a:lnTo>
                <a:lnTo>
                  <a:pt x="96617" y="283118"/>
                </a:lnTo>
                <a:lnTo>
                  <a:pt x="96617" y="275214"/>
                </a:lnTo>
                <a:cubicBezTo>
                  <a:pt x="96617" y="272699"/>
                  <a:pt x="98777" y="271262"/>
                  <a:pt x="101657" y="271262"/>
                </a:cubicBezTo>
                <a:cubicBezTo>
                  <a:pt x="104177" y="271262"/>
                  <a:pt x="105617" y="272699"/>
                  <a:pt x="105617" y="275214"/>
                </a:cubicBezTo>
                <a:lnTo>
                  <a:pt x="105617" y="283118"/>
                </a:lnTo>
                <a:lnTo>
                  <a:pt x="197779" y="283118"/>
                </a:lnTo>
                <a:lnTo>
                  <a:pt x="197779" y="262280"/>
                </a:lnTo>
                <a:lnTo>
                  <a:pt x="64936" y="262280"/>
                </a:lnTo>
                <a:close/>
                <a:moveTo>
                  <a:pt x="97834" y="151178"/>
                </a:moveTo>
                <a:cubicBezTo>
                  <a:pt x="100398" y="150454"/>
                  <a:pt x="102596" y="152627"/>
                  <a:pt x="102596" y="155162"/>
                </a:cubicBezTo>
                <a:lnTo>
                  <a:pt x="106993" y="240634"/>
                </a:lnTo>
                <a:cubicBezTo>
                  <a:pt x="107359" y="242807"/>
                  <a:pt x="105527" y="245342"/>
                  <a:pt x="102963" y="245342"/>
                </a:cubicBezTo>
                <a:cubicBezTo>
                  <a:pt x="100398" y="245342"/>
                  <a:pt x="98566" y="243531"/>
                  <a:pt x="97834" y="240996"/>
                </a:cubicBezTo>
                <a:lnTo>
                  <a:pt x="93437" y="155524"/>
                </a:lnTo>
                <a:cubicBezTo>
                  <a:pt x="93437" y="152989"/>
                  <a:pt x="95635" y="151178"/>
                  <a:pt x="97834" y="151178"/>
                </a:cubicBezTo>
                <a:close/>
                <a:moveTo>
                  <a:pt x="9495" y="138685"/>
                </a:moveTo>
                <a:lnTo>
                  <a:pt x="31455" y="253297"/>
                </a:lnTo>
                <a:lnTo>
                  <a:pt x="231260" y="253297"/>
                </a:lnTo>
                <a:lnTo>
                  <a:pt x="252860" y="138685"/>
                </a:lnTo>
                <a:lnTo>
                  <a:pt x="9495" y="138685"/>
                </a:lnTo>
                <a:close/>
                <a:moveTo>
                  <a:pt x="112097" y="107068"/>
                </a:moveTo>
                <a:lnTo>
                  <a:pt x="112097" y="129703"/>
                </a:lnTo>
                <a:lnTo>
                  <a:pt x="138738" y="129703"/>
                </a:lnTo>
                <a:lnTo>
                  <a:pt x="138738" y="107068"/>
                </a:lnTo>
                <a:lnTo>
                  <a:pt x="133698" y="109223"/>
                </a:lnTo>
                <a:cubicBezTo>
                  <a:pt x="131538" y="110660"/>
                  <a:pt x="128658" y="111379"/>
                  <a:pt x="125778" y="111379"/>
                </a:cubicBezTo>
                <a:cubicBezTo>
                  <a:pt x="122538" y="111379"/>
                  <a:pt x="119658" y="110660"/>
                  <a:pt x="117137" y="109223"/>
                </a:cubicBezTo>
                <a:lnTo>
                  <a:pt x="112097" y="107068"/>
                </a:lnTo>
                <a:close/>
                <a:moveTo>
                  <a:pt x="55936" y="96289"/>
                </a:moveTo>
                <a:lnTo>
                  <a:pt x="47656" y="100960"/>
                </a:lnTo>
                <a:lnTo>
                  <a:pt x="47656" y="129703"/>
                </a:lnTo>
                <a:lnTo>
                  <a:pt x="73936" y="129703"/>
                </a:lnTo>
                <a:lnTo>
                  <a:pt x="73936" y="100960"/>
                </a:lnTo>
                <a:lnTo>
                  <a:pt x="65296" y="96289"/>
                </a:lnTo>
                <a:cubicBezTo>
                  <a:pt x="62056" y="94852"/>
                  <a:pt x="58816" y="94852"/>
                  <a:pt x="55936" y="96289"/>
                </a:cubicBezTo>
                <a:close/>
                <a:moveTo>
                  <a:pt x="112097" y="59642"/>
                </a:moveTo>
                <a:lnTo>
                  <a:pt x="112097" y="97008"/>
                </a:lnTo>
                <a:lnTo>
                  <a:pt x="121098" y="101678"/>
                </a:lnTo>
                <a:cubicBezTo>
                  <a:pt x="123978" y="102756"/>
                  <a:pt x="127218" y="102756"/>
                  <a:pt x="130098" y="101678"/>
                </a:cubicBezTo>
                <a:lnTo>
                  <a:pt x="138738" y="97008"/>
                </a:lnTo>
                <a:lnTo>
                  <a:pt x="138738" y="59642"/>
                </a:lnTo>
                <a:lnTo>
                  <a:pt x="133698" y="62157"/>
                </a:lnTo>
                <a:cubicBezTo>
                  <a:pt x="131538" y="63594"/>
                  <a:pt x="128658" y="64313"/>
                  <a:pt x="125778" y="64313"/>
                </a:cubicBezTo>
                <a:cubicBezTo>
                  <a:pt x="122538" y="64313"/>
                  <a:pt x="119658" y="63594"/>
                  <a:pt x="117137" y="62157"/>
                </a:cubicBezTo>
                <a:lnTo>
                  <a:pt x="112097" y="59642"/>
                </a:lnTo>
                <a:close/>
                <a:moveTo>
                  <a:pt x="203899" y="56049"/>
                </a:moveTo>
                <a:lnTo>
                  <a:pt x="203899" y="129703"/>
                </a:lnTo>
                <a:lnTo>
                  <a:pt x="221899" y="129703"/>
                </a:lnTo>
                <a:lnTo>
                  <a:pt x="221539" y="56049"/>
                </a:lnTo>
                <a:lnTo>
                  <a:pt x="203899" y="56049"/>
                </a:lnTo>
                <a:close/>
                <a:moveTo>
                  <a:pt x="177619" y="56049"/>
                </a:moveTo>
                <a:lnTo>
                  <a:pt x="177619" y="129703"/>
                </a:lnTo>
                <a:lnTo>
                  <a:pt x="194899" y="129703"/>
                </a:lnTo>
                <a:lnTo>
                  <a:pt x="194899" y="56049"/>
                </a:lnTo>
                <a:lnTo>
                  <a:pt x="177619" y="56049"/>
                </a:lnTo>
                <a:close/>
                <a:moveTo>
                  <a:pt x="55936" y="31617"/>
                </a:moveTo>
                <a:lnTo>
                  <a:pt x="47656" y="36288"/>
                </a:lnTo>
                <a:lnTo>
                  <a:pt x="47656" y="90540"/>
                </a:lnTo>
                <a:lnTo>
                  <a:pt x="51976" y="88744"/>
                </a:lnTo>
                <a:cubicBezTo>
                  <a:pt x="57736" y="85870"/>
                  <a:pt x="63856" y="85870"/>
                  <a:pt x="69256" y="88744"/>
                </a:cubicBezTo>
                <a:lnTo>
                  <a:pt x="73936" y="90540"/>
                </a:lnTo>
                <a:lnTo>
                  <a:pt x="73936" y="36288"/>
                </a:lnTo>
                <a:lnTo>
                  <a:pt x="65296" y="31617"/>
                </a:lnTo>
                <a:cubicBezTo>
                  <a:pt x="62056" y="30180"/>
                  <a:pt x="58816" y="30180"/>
                  <a:pt x="55936" y="31617"/>
                </a:cubicBezTo>
                <a:close/>
                <a:moveTo>
                  <a:pt x="125778" y="17246"/>
                </a:moveTo>
                <a:lnTo>
                  <a:pt x="113537" y="50300"/>
                </a:lnTo>
                <a:lnTo>
                  <a:pt x="121098" y="53893"/>
                </a:lnTo>
                <a:cubicBezTo>
                  <a:pt x="123978" y="56049"/>
                  <a:pt x="127218" y="56049"/>
                  <a:pt x="130098" y="53893"/>
                </a:cubicBezTo>
                <a:lnTo>
                  <a:pt x="138018" y="50300"/>
                </a:lnTo>
                <a:lnTo>
                  <a:pt x="125778" y="17246"/>
                </a:lnTo>
                <a:close/>
                <a:moveTo>
                  <a:pt x="199579" y="13653"/>
                </a:moveTo>
                <a:lnTo>
                  <a:pt x="180859" y="47426"/>
                </a:lnTo>
                <a:lnTo>
                  <a:pt x="218299" y="47426"/>
                </a:lnTo>
                <a:lnTo>
                  <a:pt x="199579" y="13653"/>
                </a:lnTo>
                <a:close/>
                <a:moveTo>
                  <a:pt x="56296" y="9701"/>
                </a:moveTo>
                <a:lnTo>
                  <a:pt x="55576" y="10060"/>
                </a:lnTo>
                <a:lnTo>
                  <a:pt x="55576" y="22276"/>
                </a:lnTo>
                <a:cubicBezTo>
                  <a:pt x="58816" y="21557"/>
                  <a:pt x="62056" y="21557"/>
                  <a:pt x="65656" y="22276"/>
                </a:cubicBezTo>
                <a:lnTo>
                  <a:pt x="65656" y="10060"/>
                </a:lnTo>
                <a:lnTo>
                  <a:pt x="64936" y="9701"/>
                </a:lnTo>
                <a:cubicBezTo>
                  <a:pt x="62056" y="8623"/>
                  <a:pt x="58816" y="8623"/>
                  <a:pt x="56296" y="9701"/>
                </a:cubicBezTo>
                <a:close/>
                <a:moveTo>
                  <a:pt x="125778" y="0"/>
                </a:moveTo>
                <a:cubicBezTo>
                  <a:pt x="127218" y="0"/>
                  <a:pt x="129018" y="1078"/>
                  <a:pt x="129738" y="2875"/>
                </a:cubicBezTo>
                <a:lnTo>
                  <a:pt x="147738" y="50660"/>
                </a:lnTo>
                <a:cubicBezTo>
                  <a:pt x="147738" y="51378"/>
                  <a:pt x="147738" y="52097"/>
                  <a:pt x="147738" y="52815"/>
                </a:cubicBezTo>
                <a:lnTo>
                  <a:pt x="147738" y="129703"/>
                </a:lnTo>
                <a:lnTo>
                  <a:pt x="168618" y="129703"/>
                </a:lnTo>
                <a:lnTo>
                  <a:pt x="168618" y="51737"/>
                </a:lnTo>
                <a:cubicBezTo>
                  <a:pt x="168618" y="50660"/>
                  <a:pt x="168978" y="49941"/>
                  <a:pt x="168978" y="49582"/>
                </a:cubicBezTo>
                <a:lnTo>
                  <a:pt x="195259" y="2515"/>
                </a:lnTo>
                <a:cubicBezTo>
                  <a:pt x="196339" y="719"/>
                  <a:pt x="197779" y="0"/>
                  <a:pt x="199579" y="0"/>
                </a:cubicBezTo>
                <a:cubicBezTo>
                  <a:pt x="200659" y="0"/>
                  <a:pt x="202819" y="719"/>
                  <a:pt x="203179" y="2515"/>
                </a:cubicBezTo>
                <a:lnTo>
                  <a:pt x="229820" y="49582"/>
                </a:lnTo>
                <a:cubicBezTo>
                  <a:pt x="229820" y="49941"/>
                  <a:pt x="230540" y="50660"/>
                  <a:pt x="230540" y="51737"/>
                </a:cubicBezTo>
                <a:lnTo>
                  <a:pt x="230540" y="129703"/>
                </a:lnTo>
                <a:lnTo>
                  <a:pt x="258260" y="129703"/>
                </a:lnTo>
                <a:cubicBezTo>
                  <a:pt x="259340" y="129703"/>
                  <a:pt x="260420" y="130062"/>
                  <a:pt x="261860" y="131140"/>
                </a:cubicBezTo>
                <a:cubicBezTo>
                  <a:pt x="262220" y="132577"/>
                  <a:pt x="262940" y="133655"/>
                  <a:pt x="262580" y="135092"/>
                </a:cubicBezTo>
                <a:lnTo>
                  <a:pt x="238820" y="258687"/>
                </a:lnTo>
                <a:cubicBezTo>
                  <a:pt x="238460" y="260483"/>
                  <a:pt x="236660" y="262280"/>
                  <a:pt x="234500" y="262280"/>
                </a:cubicBezTo>
                <a:lnTo>
                  <a:pt x="206779" y="262280"/>
                </a:lnTo>
                <a:lnTo>
                  <a:pt x="206779" y="287430"/>
                </a:lnTo>
                <a:cubicBezTo>
                  <a:pt x="206779" y="289945"/>
                  <a:pt x="204259" y="291382"/>
                  <a:pt x="202459" y="291382"/>
                </a:cubicBezTo>
                <a:lnTo>
                  <a:pt x="60616" y="291382"/>
                </a:lnTo>
                <a:cubicBezTo>
                  <a:pt x="58096" y="291382"/>
                  <a:pt x="55936" y="289945"/>
                  <a:pt x="55936" y="287430"/>
                </a:cubicBezTo>
                <a:lnTo>
                  <a:pt x="55936" y="262280"/>
                </a:lnTo>
                <a:lnTo>
                  <a:pt x="27855" y="262280"/>
                </a:lnTo>
                <a:cubicBezTo>
                  <a:pt x="26055" y="262280"/>
                  <a:pt x="24255" y="260483"/>
                  <a:pt x="23535" y="258687"/>
                </a:cubicBezTo>
                <a:lnTo>
                  <a:pt x="135" y="135092"/>
                </a:lnTo>
                <a:cubicBezTo>
                  <a:pt x="-225" y="133655"/>
                  <a:pt x="135" y="132577"/>
                  <a:pt x="1215" y="131140"/>
                </a:cubicBezTo>
                <a:cubicBezTo>
                  <a:pt x="1935" y="130062"/>
                  <a:pt x="3015" y="129703"/>
                  <a:pt x="4455" y="129703"/>
                </a:cubicBezTo>
                <a:lnTo>
                  <a:pt x="38655" y="129703"/>
                </a:lnTo>
                <a:lnTo>
                  <a:pt x="38655" y="38444"/>
                </a:lnTo>
                <a:cubicBezTo>
                  <a:pt x="30015" y="40240"/>
                  <a:pt x="23895" y="46348"/>
                  <a:pt x="23895" y="53893"/>
                </a:cubicBezTo>
                <a:lnTo>
                  <a:pt x="23895" y="90540"/>
                </a:lnTo>
                <a:cubicBezTo>
                  <a:pt x="23895" y="93055"/>
                  <a:pt x="21735" y="95211"/>
                  <a:pt x="19215" y="95211"/>
                </a:cubicBezTo>
                <a:cubicBezTo>
                  <a:pt x="17055" y="95211"/>
                  <a:pt x="14895" y="93055"/>
                  <a:pt x="14895" y="90540"/>
                </a:cubicBezTo>
                <a:lnTo>
                  <a:pt x="14895" y="53893"/>
                </a:lnTo>
                <a:cubicBezTo>
                  <a:pt x="14895" y="40600"/>
                  <a:pt x="26775" y="29821"/>
                  <a:pt x="41896" y="29102"/>
                </a:cubicBezTo>
                <a:lnTo>
                  <a:pt x="46576" y="26587"/>
                </a:lnTo>
                <a:lnTo>
                  <a:pt x="46576" y="7186"/>
                </a:lnTo>
                <a:cubicBezTo>
                  <a:pt x="46576" y="5749"/>
                  <a:pt x="48016" y="4312"/>
                  <a:pt x="49456" y="3593"/>
                </a:cubicBezTo>
                <a:lnTo>
                  <a:pt x="52336" y="2156"/>
                </a:lnTo>
                <a:cubicBezTo>
                  <a:pt x="57736" y="-359"/>
                  <a:pt x="63856" y="-359"/>
                  <a:pt x="68536" y="2156"/>
                </a:cubicBezTo>
                <a:lnTo>
                  <a:pt x="71776" y="3593"/>
                </a:lnTo>
                <a:cubicBezTo>
                  <a:pt x="73576" y="4312"/>
                  <a:pt x="74296" y="5749"/>
                  <a:pt x="74296" y="7186"/>
                </a:cubicBezTo>
                <a:lnTo>
                  <a:pt x="74296" y="26587"/>
                </a:lnTo>
                <a:lnTo>
                  <a:pt x="80416" y="29821"/>
                </a:lnTo>
                <a:cubicBezTo>
                  <a:pt x="82216" y="30540"/>
                  <a:pt x="82936" y="31617"/>
                  <a:pt x="82936" y="33414"/>
                </a:cubicBezTo>
                <a:lnTo>
                  <a:pt x="82936" y="129703"/>
                </a:lnTo>
                <a:lnTo>
                  <a:pt x="103457" y="129703"/>
                </a:lnTo>
                <a:lnTo>
                  <a:pt x="103457" y="52815"/>
                </a:lnTo>
                <a:cubicBezTo>
                  <a:pt x="103457" y="52097"/>
                  <a:pt x="103457" y="51378"/>
                  <a:pt x="103817" y="50660"/>
                </a:cubicBezTo>
                <a:lnTo>
                  <a:pt x="121098" y="2875"/>
                </a:lnTo>
                <a:cubicBezTo>
                  <a:pt x="122178" y="1078"/>
                  <a:pt x="123618" y="0"/>
                  <a:pt x="125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37" name="Freeform 995">
            <a:extLst>
              <a:ext uri="{FF2B5EF4-FFF2-40B4-BE49-F238E27FC236}">
                <a16:creationId xmlns:a16="http://schemas.microsoft.com/office/drawing/2014/main" id="{B360C764-2723-914C-9699-86EAFD5851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03439" y="7452287"/>
            <a:ext cx="1057508" cy="1054340"/>
          </a:xfrm>
          <a:custGeom>
            <a:avLst/>
            <a:gdLst>
              <a:gd name="T0" fmla="*/ 870300 w 291739"/>
              <a:gd name="T1" fmla="*/ 5583938 h 291741"/>
              <a:gd name="T2" fmla="*/ 1172429 w 291739"/>
              <a:gd name="T3" fmla="*/ 3605616 h 291741"/>
              <a:gd name="T4" fmla="*/ 1481711 w 291739"/>
              <a:gd name="T5" fmla="*/ 5583938 h 291741"/>
              <a:gd name="T6" fmla="*/ 654579 w 291739"/>
              <a:gd name="T7" fmla="*/ 3385794 h 291741"/>
              <a:gd name="T8" fmla="*/ 4524677 w 291739"/>
              <a:gd name="T9" fmla="*/ 3350280 h 291741"/>
              <a:gd name="T10" fmla="*/ 3644465 w 291739"/>
              <a:gd name="T11" fmla="*/ 3350280 h 291741"/>
              <a:gd name="T12" fmla="*/ 1260313 w 291739"/>
              <a:gd name="T13" fmla="*/ 2788517 h 291741"/>
              <a:gd name="T14" fmla="*/ 1077489 w 291739"/>
              <a:gd name="T15" fmla="*/ 2840092 h 291741"/>
              <a:gd name="T16" fmla="*/ 1172568 w 291739"/>
              <a:gd name="T17" fmla="*/ 2160457 h 291741"/>
              <a:gd name="T18" fmla="*/ 1172568 w 291739"/>
              <a:gd name="T19" fmla="*/ 2466455 h 291741"/>
              <a:gd name="T20" fmla="*/ 1172568 w 291739"/>
              <a:gd name="T21" fmla="*/ 2160457 h 291741"/>
              <a:gd name="T22" fmla="*/ 1260313 w 291739"/>
              <a:gd name="T23" fmla="*/ 1877940 h 291741"/>
              <a:gd name="T24" fmla="*/ 1077489 w 291739"/>
              <a:gd name="T25" fmla="*/ 1746873 h 291741"/>
              <a:gd name="T26" fmla="*/ 4904520 w 291739"/>
              <a:gd name="T27" fmla="*/ 1612185 h 291741"/>
              <a:gd name="T28" fmla="*/ 4721979 w 291739"/>
              <a:gd name="T29" fmla="*/ 3007716 h 291741"/>
              <a:gd name="T30" fmla="*/ 3390905 w 291739"/>
              <a:gd name="T31" fmla="*/ 1534241 h 291741"/>
              <a:gd name="T32" fmla="*/ 3390905 w 291739"/>
              <a:gd name="T33" fmla="*/ 3092708 h 291741"/>
              <a:gd name="T34" fmla="*/ 3390905 w 291739"/>
              <a:gd name="T35" fmla="*/ 1534241 h 291741"/>
              <a:gd name="T36" fmla="*/ 4524677 w 291739"/>
              <a:gd name="T37" fmla="*/ 1245223 h 291741"/>
              <a:gd name="T38" fmla="*/ 3644465 w 291739"/>
              <a:gd name="T39" fmla="*/ 1245223 h 291741"/>
              <a:gd name="T40" fmla="*/ 5744731 w 291739"/>
              <a:gd name="T41" fmla="*/ 469626 h 291741"/>
              <a:gd name="T42" fmla="*/ 5593469 w 291739"/>
              <a:gd name="T43" fmla="*/ 646752 h 291741"/>
              <a:gd name="T44" fmla="*/ 5823931 w 291739"/>
              <a:gd name="T45" fmla="*/ 4046937 h 291741"/>
              <a:gd name="T46" fmla="*/ 5226144 w 291739"/>
              <a:gd name="T47" fmla="*/ 5640797 h 291741"/>
              <a:gd name="T48" fmla="*/ 5067690 w 291739"/>
              <a:gd name="T49" fmla="*/ 5697462 h 291741"/>
              <a:gd name="T50" fmla="*/ 4174565 w 291739"/>
              <a:gd name="T51" fmla="*/ 5669129 h 291741"/>
              <a:gd name="T52" fmla="*/ 4001715 w 291739"/>
              <a:gd name="T53" fmla="*/ 4139058 h 291741"/>
              <a:gd name="T54" fmla="*/ 3022160 w 291739"/>
              <a:gd name="T55" fmla="*/ 5754125 h 291741"/>
              <a:gd name="T56" fmla="*/ 3483103 w 291739"/>
              <a:gd name="T57" fmla="*/ 4139058 h 291741"/>
              <a:gd name="T58" fmla="*/ 2431548 w 291739"/>
              <a:gd name="T59" fmla="*/ 3961930 h 291741"/>
              <a:gd name="T60" fmla="*/ 2662044 w 291739"/>
              <a:gd name="T61" fmla="*/ 1525155 h 291741"/>
              <a:gd name="T62" fmla="*/ 5413413 w 291739"/>
              <a:gd name="T63" fmla="*/ 3961930 h 291741"/>
              <a:gd name="T64" fmla="*/ 3403904 w 291739"/>
              <a:gd name="T65" fmla="*/ 561742 h 291741"/>
              <a:gd name="T66" fmla="*/ 1985214 w 291739"/>
              <a:gd name="T67" fmla="*/ 1208969 h 291741"/>
              <a:gd name="T68" fmla="*/ 1172429 w 291739"/>
              <a:gd name="T69" fmla="*/ 1428733 h 291741"/>
              <a:gd name="T70" fmla="*/ 179802 w 291739"/>
              <a:gd name="T71" fmla="*/ 1761996 h 291741"/>
              <a:gd name="T72" fmla="*/ 474712 w 291739"/>
              <a:gd name="T73" fmla="*/ 3322004 h 291741"/>
              <a:gd name="T74" fmla="*/ 654579 w 291739"/>
              <a:gd name="T75" fmla="*/ 1840021 h 291741"/>
              <a:gd name="T76" fmla="*/ 1690303 w 291739"/>
              <a:gd name="T77" fmla="*/ 2130737 h 291741"/>
              <a:gd name="T78" fmla="*/ 3020957 w 291739"/>
              <a:gd name="T79" fmla="*/ 542406 h 291741"/>
              <a:gd name="T80" fmla="*/ 2866338 w 291739"/>
              <a:gd name="T81" fmla="*/ 218050 h 291741"/>
              <a:gd name="T82" fmla="*/ 3100078 w 291739"/>
              <a:gd name="T83" fmla="*/ 769293 h 291741"/>
              <a:gd name="T84" fmla="*/ 1870105 w 291739"/>
              <a:gd name="T85" fmla="*/ 5378336 h 291741"/>
              <a:gd name="T86" fmla="*/ 870300 w 291739"/>
              <a:gd name="T87" fmla="*/ 5754125 h 291741"/>
              <a:gd name="T88" fmla="*/ 323661 w 291739"/>
              <a:gd name="T89" fmla="*/ 3648162 h 291741"/>
              <a:gd name="T90" fmla="*/ 561055 w 291739"/>
              <a:gd name="T91" fmla="*/ 1194797 h 291741"/>
              <a:gd name="T92" fmla="*/ 2632563 w 291739"/>
              <a:gd name="T93" fmla="*/ 308383 h 291741"/>
              <a:gd name="T94" fmla="*/ 830979 w 291739"/>
              <a:gd name="T95" fmla="*/ 500932 h 291741"/>
              <a:gd name="T96" fmla="*/ 1169000 w 291739"/>
              <a:gd name="T97" fmla="*/ 176403 h 291741"/>
              <a:gd name="T98" fmla="*/ 1169000 w 291739"/>
              <a:gd name="T99" fmla="*/ 994856 h 29174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91739" h="291741">
                <a:moveTo>
                  <a:pt x="32788" y="171664"/>
                </a:moveTo>
                <a:lnTo>
                  <a:pt x="32788" y="272687"/>
                </a:lnTo>
                <a:cubicBezTo>
                  <a:pt x="32788" y="278439"/>
                  <a:pt x="37472" y="283112"/>
                  <a:pt x="43597" y="283112"/>
                </a:cubicBezTo>
                <a:cubicBezTo>
                  <a:pt x="49723" y="283112"/>
                  <a:pt x="54046" y="278439"/>
                  <a:pt x="54046" y="272687"/>
                </a:cubicBezTo>
                <a:lnTo>
                  <a:pt x="54046" y="187123"/>
                </a:lnTo>
                <a:cubicBezTo>
                  <a:pt x="54046" y="184966"/>
                  <a:pt x="56208" y="182809"/>
                  <a:pt x="58730" y="182809"/>
                </a:cubicBezTo>
                <a:cubicBezTo>
                  <a:pt x="60892" y="182809"/>
                  <a:pt x="63054" y="184966"/>
                  <a:pt x="63054" y="187123"/>
                </a:cubicBezTo>
                <a:lnTo>
                  <a:pt x="63054" y="272687"/>
                </a:lnTo>
                <a:cubicBezTo>
                  <a:pt x="63054" y="278439"/>
                  <a:pt x="68098" y="283112"/>
                  <a:pt x="74224" y="283112"/>
                </a:cubicBezTo>
                <a:cubicBezTo>
                  <a:pt x="79989" y="283112"/>
                  <a:pt x="84673" y="278439"/>
                  <a:pt x="84673" y="272687"/>
                </a:cubicBezTo>
                <a:lnTo>
                  <a:pt x="84673" y="171664"/>
                </a:lnTo>
                <a:lnTo>
                  <a:pt x="32788" y="171664"/>
                </a:lnTo>
                <a:close/>
                <a:moveTo>
                  <a:pt x="186865" y="165100"/>
                </a:moveTo>
                <a:lnTo>
                  <a:pt x="222353" y="165100"/>
                </a:lnTo>
                <a:cubicBezTo>
                  <a:pt x="224504" y="165100"/>
                  <a:pt x="226655" y="167298"/>
                  <a:pt x="226655" y="169863"/>
                </a:cubicBezTo>
                <a:cubicBezTo>
                  <a:pt x="226655" y="172061"/>
                  <a:pt x="224504" y="174259"/>
                  <a:pt x="222353" y="174259"/>
                </a:cubicBezTo>
                <a:lnTo>
                  <a:pt x="186865" y="174259"/>
                </a:lnTo>
                <a:cubicBezTo>
                  <a:pt x="184356" y="174259"/>
                  <a:pt x="182563" y="172061"/>
                  <a:pt x="182563" y="169863"/>
                </a:cubicBezTo>
                <a:cubicBezTo>
                  <a:pt x="182563" y="167298"/>
                  <a:pt x="184356" y="165100"/>
                  <a:pt x="186865" y="165100"/>
                </a:cubicBezTo>
                <a:close/>
                <a:moveTo>
                  <a:pt x="58737" y="136525"/>
                </a:moveTo>
                <a:cubicBezTo>
                  <a:pt x="60935" y="136525"/>
                  <a:pt x="63133" y="138766"/>
                  <a:pt x="63133" y="141381"/>
                </a:cubicBezTo>
                <a:lnTo>
                  <a:pt x="63133" y="143996"/>
                </a:lnTo>
                <a:cubicBezTo>
                  <a:pt x="63133" y="146610"/>
                  <a:pt x="60935" y="148852"/>
                  <a:pt x="58737" y="148852"/>
                </a:cubicBezTo>
                <a:cubicBezTo>
                  <a:pt x="56173" y="148852"/>
                  <a:pt x="53975" y="146610"/>
                  <a:pt x="53975" y="143996"/>
                </a:cubicBezTo>
                <a:lnTo>
                  <a:pt x="53975" y="141381"/>
                </a:lnTo>
                <a:cubicBezTo>
                  <a:pt x="53975" y="138766"/>
                  <a:pt x="56173" y="136525"/>
                  <a:pt x="58737" y="136525"/>
                </a:cubicBezTo>
                <a:close/>
                <a:moveTo>
                  <a:pt x="58737" y="109538"/>
                </a:moveTo>
                <a:cubicBezTo>
                  <a:pt x="60935" y="109538"/>
                  <a:pt x="63133" y="111703"/>
                  <a:pt x="63133" y="114228"/>
                </a:cubicBezTo>
                <a:lnTo>
                  <a:pt x="63133" y="121084"/>
                </a:lnTo>
                <a:cubicBezTo>
                  <a:pt x="63133" y="123248"/>
                  <a:pt x="60935" y="125052"/>
                  <a:pt x="58737" y="125052"/>
                </a:cubicBezTo>
                <a:cubicBezTo>
                  <a:pt x="56173" y="125052"/>
                  <a:pt x="53975" y="123248"/>
                  <a:pt x="53975" y="121084"/>
                </a:cubicBezTo>
                <a:lnTo>
                  <a:pt x="53975" y="114228"/>
                </a:lnTo>
                <a:cubicBezTo>
                  <a:pt x="53975" y="111703"/>
                  <a:pt x="56173" y="109538"/>
                  <a:pt x="58737" y="109538"/>
                </a:cubicBezTo>
                <a:close/>
                <a:moveTo>
                  <a:pt x="58737" y="84138"/>
                </a:moveTo>
                <a:cubicBezTo>
                  <a:pt x="60935" y="84138"/>
                  <a:pt x="63133" y="86353"/>
                  <a:pt x="63133" y="88568"/>
                </a:cubicBezTo>
                <a:lnTo>
                  <a:pt x="63133" y="95214"/>
                </a:lnTo>
                <a:cubicBezTo>
                  <a:pt x="63133" y="97798"/>
                  <a:pt x="60935" y="99644"/>
                  <a:pt x="58737" y="99644"/>
                </a:cubicBezTo>
                <a:cubicBezTo>
                  <a:pt x="56173" y="99644"/>
                  <a:pt x="53975" y="97798"/>
                  <a:pt x="53975" y="95214"/>
                </a:cubicBezTo>
                <a:lnTo>
                  <a:pt x="53975" y="88568"/>
                </a:lnTo>
                <a:cubicBezTo>
                  <a:pt x="53975" y="86353"/>
                  <a:pt x="56173" y="84138"/>
                  <a:pt x="58737" y="84138"/>
                </a:cubicBezTo>
                <a:close/>
                <a:moveTo>
                  <a:pt x="240729" y="77788"/>
                </a:moveTo>
                <a:cubicBezTo>
                  <a:pt x="243396" y="77788"/>
                  <a:pt x="245682" y="79225"/>
                  <a:pt x="245682" y="81739"/>
                </a:cubicBezTo>
                <a:lnTo>
                  <a:pt x="245682" y="152494"/>
                </a:lnTo>
                <a:cubicBezTo>
                  <a:pt x="245682" y="155008"/>
                  <a:pt x="243396" y="156804"/>
                  <a:pt x="240729" y="156804"/>
                </a:cubicBezTo>
                <a:cubicBezTo>
                  <a:pt x="238824" y="156804"/>
                  <a:pt x="236538" y="155008"/>
                  <a:pt x="236538" y="152494"/>
                </a:cubicBezTo>
                <a:lnTo>
                  <a:pt x="236538" y="81739"/>
                </a:lnTo>
                <a:cubicBezTo>
                  <a:pt x="236538" y="79225"/>
                  <a:pt x="238824" y="77788"/>
                  <a:pt x="240729" y="77788"/>
                </a:cubicBezTo>
                <a:close/>
                <a:moveTo>
                  <a:pt x="169862" y="77788"/>
                </a:moveTo>
                <a:cubicBezTo>
                  <a:pt x="171694" y="77788"/>
                  <a:pt x="174258" y="79225"/>
                  <a:pt x="174258" y="81739"/>
                </a:cubicBezTo>
                <a:lnTo>
                  <a:pt x="174258" y="152494"/>
                </a:lnTo>
                <a:cubicBezTo>
                  <a:pt x="174258" y="155008"/>
                  <a:pt x="171694" y="156804"/>
                  <a:pt x="169862" y="156804"/>
                </a:cubicBezTo>
                <a:cubicBezTo>
                  <a:pt x="167298" y="156804"/>
                  <a:pt x="165100" y="155008"/>
                  <a:pt x="165100" y="152494"/>
                </a:cubicBezTo>
                <a:lnTo>
                  <a:pt x="165100" y="81739"/>
                </a:lnTo>
                <a:cubicBezTo>
                  <a:pt x="165100" y="79225"/>
                  <a:pt x="167298" y="77788"/>
                  <a:pt x="169862" y="77788"/>
                </a:cubicBezTo>
                <a:close/>
                <a:moveTo>
                  <a:pt x="186865" y="58738"/>
                </a:moveTo>
                <a:lnTo>
                  <a:pt x="222353" y="58738"/>
                </a:lnTo>
                <a:cubicBezTo>
                  <a:pt x="224504" y="58738"/>
                  <a:pt x="226655" y="60936"/>
                  <a:pt x="226655" y="63134"/>
                </a:cubicBezTo>
                <a:cubicBezTo>
                  <a:pt x="226655" y="65699"/>
                  <a:pt x="224504" y="67897"/>
                  <a:pt x="222353" y="67897"/>
                </a:cubicBezTo>
                <a:lnTo>
                  <a:pt x="186865" y="67897"/>
                </a:lnTo>
                <a:cubicBezTo>
                  <a:pt x="184356" y="67897"/>
                  <a:pt x="182563" y="65699"/>
                  <a:pt x="182563" y="63134"/>
                </a:cubicBezTo>
                <a:cubicBezTo>
                  <a:pt x="182563" y="60936"/>
                  <a:pt x="184356" y="58738"/>
                  <a:pt x="186865" y="58738"/>
                </a:cubicBezTo>
                <a:close/>
                <a:moveTo>
                  <a:pt x="174841" y="23813"/>
                </a:moveTo>
                <a:lnTo>
                  <a:pt x="287771" y="23813"/>
                </a:lnTo>
                <a:cubicBezTo>
                  <a:pt x="289575" y="23813"/>
                  <a:pt x="291739" y="25968"/>
                  <a:pt x="291739" y="28482"/>
                </a:cubicBezTo>
                <a:cubicBezTo>
                  <a:pt x="291739" y="30996"/>
                  <a:pt x="289575" y="32792"/>
                  <a:pt x="287771" y="32792"/>
                </a:cubicBezTo>
                <a:lnTo>
                  <a:pt x="280194" y="32792"/>
                </a:lnTo>
                <a:lnTo>
                  <a:pt x="280194" y="200875"/>
                </a:lnTo>
                <a:lnTo>
                  <a:pt x="287771" y="200875"/>
                </a:lnTo>
                <a:cubicBezTo>
                  <a:pt x="289575" y="200875"/>
                  <a:pt x="291739" y="202671"/>
                  <a:pt x="291739" y="205185"/>
                </a:cubicBezTo>
                <a:cubicBezTo>
                  <a:pt x="291739" y="207699"/>
                  <a:pt x="289575" y="209854"/>
                  <a:pt x="287771" y="209854"/>
                </a:cubicBezTo>
                <a:lnTo>
                  <a:pt x="234734" y="209854"/>
                </a:lnTo>
                <a:lnTo>
                  <a:pt x="261793" y="285995"/>
                </a:lnTo>
                <a:cubicBezTo>
                  <a:pt x="262876" y="288149"/>
                  <a:pt x="261433" y="291023"/>
                  <a:pt x="259268" y="291741"/>
                </a:cubicBezTo>
                <a:cubicBezTo>
                  <a:pt x="258546" y="291741"/>
                  <a:pt x="258185" y="291741"/>
                  <a:pt x="257825" y="291741"/>
                </a:cubicBezTo>
                <a:cubicBezTo>
                  <a:pt x="256381" y="291741"/>
                  <a:pt x="254578" y="291023"/>
                  <a:pt x="253856" y="288868"/>
                </a:cubicBezTo>
                <a:lnTo>
                  <a:pt x="225353" y="209854"/>
                </a:lnTo>
                <a:lnTo>
                  <a:pt x="209117" y="209854"/>
                </a:lnTo>
                <a:lnTo>
                  <a:pt x="209117" y="287431"/>
                </a:lnTo>
                <a:cubicBezTo>
                  <a:pt x="209117" y="290304"/>
                  <a:pt x="206953" y="291741"/>
                  <a:pt x="204427" y="291741"/>
                </a:cubicBezTo>
                <a:cubicBezTo>
                  <a:pt x="202262" y="291741"/>
                  <a:pt x="200458" y="290304"/>
                  <a:pt x="200458" y="287431"/>
                </a:cubicBezTo>
                <a:lnTo>
                  <a:pt x="200458" y="209854"/>
                </a:lnTo>
                <a:lnTo>
                  <a:pt x="184222" y="209854"/>
                </a:lnTo>
                <a:lnTo>
                  <a:pt x="155719" y="288868"/>
                </a:lnTo>
                <a:cubicBezTo>
                  <a:pt x="154997" y="291023"/>
                  <a:pt x="153194" y="291741"/>
                  <a:pt x="151390" y="291741"/>
                </a:cubicBezTo>
                <a:cubicBezTo>
                  <a:pt x="151029" y="291741"/>
                  <a:pt x="150668" y="291741"/>
                  <a:pt x="149586" y="291741"/>
                </a:cubicBezTo>
                <a:cubicBezTo>
                  <a:pt x="147782" y="291023"/>
                  <a:pt x="146338" y="288149"/>
                  <a:pt x="147060" y="285995"/>
                </a:cubicBezTo>
                <a:lnTo>
                  <a:pt x="174480" y="209854"/>
                </a:lnTo>
                <a:lnTo>
                  <a:pt x="121804" y="209854"/>
                </a:lnTo>
                <a:cubicBezTo>
                  <a:pt x="119640" y="209854"/>
                  <a:pt x="117475" y="207699"/>
                  <a:pt x="117475" y="205185"/>
                </a:cubicBezTo>
                <a:cubicBezTo>
                  <a:pt x="117475" y="202671"/>
                  <a:pt x="119640" y="200875"/>
                  <a:pt x="121804" y="200875"/>
                </a:cubicBezTo>
                <a:lnTo>
                  <a:pt x="129381" y="200875"/>
                </a:lnTo>
                <a:lnTo>
                  <a:pt x="129381" y="81278"/>
                </a:lnTo>
                <a:cubicBezTo>
                  <a:pt x="129381" y="78763"/>
                  <a:pt x="131185" y="77327"/>
                  <a:pt x="133350" y="77327"/>
                </a:cubicBezTo>
                <a:cubicBezTo>
                  <a:pt x="135875" y="77327"/>
                  <a:pt x="138401" y="78763"/>
                  <a:pt x="138401" y="81278"/>
                </a:cubicBezTo>
                <a:lnTo>
                  <a:pt x="138401" y="200875"/>
                </a:lnTo>
                <a:lnTo>
                  <a:pt x="271174" y="200875"/>
                </a:lnTo>
                <a:lnTo>
                  <a:pt x="271174" y="32792"/>
                </a:lnTo>
                <a:lnTo>
                  <a:pt x="174841" y="32792"/>
                </a:lnTo>
                <a:cubicBezTo>
                  <a:pt x="172676" y="32792"/>
                  <a:pt x="170512" y="30996"/>
                  <a:pt x="170512" y="28482"/>
                </a:cubicBezTo>
                <a:cubicBezTo>
                  <a:pt x="170512" y="25968"/>
                  <a:pt x="172676" y="23813"/>
                  <a:pt x="174841" y="23813"/>
                </a:cubicBezTo>
                <a:close/>
                <a:moveTo>
                  <a:pt x="138359" y="22108"/>
                </a:moveTo>
                <a:lnTo>
                  <a:pt x="99445" y="61295"/>
                </a:lnTo>
                <a:cubicBezTo>
                  <a:pt x="93680" y="66687"/>
                  <a:pt x="86834" y="69563"/>
                  <a:pt x="78547" y="69563"/>
                </a:cubicBezTo>
                <a:lnTo>
                  <a:pt x="62694" y="69563"/>
                </a:lnTo>
                <a:cubicBezTo>
                  <a:pt x="62333" y="71361"/>
                  <a:pt x="60532" y="72439"/>
                  <a:pt x="58730" y="72439"/>
                </a:cubicBezTo>
                <a:cubicBezTo>
                  <a:pt x="56568" y="72439"/>
                  <a:pt x="54767" y="71361"/>
                  <a:pt x="54407" y="69563"/>
                </a:cubicBezTo>
                <a:lnTo>
                  <a:pt x="28104" y="69563"/>
                </a:lnTo>
                <a:cubicBezTo>
                  <a:pt x="17295" y="69563"/>
                  <a:pt x="9008" y="78192"/>
                  <a:pt x="9008" y="89336"/>
                </a:cubicBezTo>
                <a:lnTo>
                  <a:pt x="9008" y="168429"/>
                </a:lnTo>
                <a:cubicBezTo>
                  <a:pt x="9008" y="172743"/>
                  <a:pt x="12250" y="176338"/>
                  <a:pt x="16214" y="176338"/>
                </a:cubicBezTo>
                <a:cubicBezTo>
                  <a:pt x="20537" y="176338"/>
                  <a:pt x="23780" y="172743"/>
                  <a:pt x="23780" y="168429"/>
                </a:cubicBezTo>
                <a:lnTo>
                  <a:pt x="23780" y="93291"/>
                </a:lnTo>
                <a:cubicBezTo>
                  <a:pt x="23780" y="90774"/>
                  <a:pt x="25582" y="88617"/>
                  <a:pt x="28104" y="88617"/>
                </a:cubicBezTo>
                <a:cubicBezTo>
                  <a:pt x="30626" y="88617"/>
                  <a:pt x="32788" y="90774"/>
                  <a:pt x="32788" y="93291"/>
                </a:cubicBezTo>
                <a:lnTo>
                  <a:pt x="32788" y="162676"/>
                </a:lnTo>
                <a:lnTo>
                  <a:pt x="84673" y="162676"/>
                </a:lnTo>
                <a:lnTo>
                  <a:pt x="84673" y="108031"/>
                </a:lnTo>
                <a:cubicBezTo>
                  <a:pt x="84673" y="100841"/>
                  <a:pt x="87195" y="94729"/>
                  <a:pt x="91879" y="90055"/>
                </a:cubicBezTo>
                <a:lnTo>
                  <a:pt x="149168" y="32534"/>
                </a:lnTo>
                <a:cubicBezTo>
                  <a:pt x="150249" y="31455"/>
                  <a:pt x="151330" y="29298"/>
                  <a:pt x="151330" y="27500"/>
                </a:cubicBezTo>
                <a:cubicBezTo>
                  <a:pt x="151330" y="25343"/>
                  <a:pt x="150249" y="23186"/>
                  <a:pt x="149168" y="22108"/>
                </a:cubicBezTo>
                <a:cubicBezTo>
                  <a:pt x="146286" y="19232"/>
                  <a:pt x="141241" y="19232"/>
                  <a:pt x="138359" y="22108"/>
                </a:cubicBezTo>
                <a:close/>
                <a:moveTo>
                  <a:pt x="143583" y="11053"/>
                </a:moveTo>
                <a:cubicBezTo>
                  <a:pt x="147907" y="11053"/>
                  <a:pt x="152231" y="12581"/>
                  <a:pt x="155293" y="15637"/>
                </a:cubicBezTo>
                <a:cubicBezTo>
                  <a:pt x="158536" y="18872"/>
                  <a:pt x="159977" y="22827"/>
                  <a:pt x="159977" y="27500"/>
                </a:cubicBezTo>
                <a:cubicBezTo>
                  <a:pt x="159977" y="31815"/>
                  <a:pt x="158536" y="35769"/>
                  <a:pt x="155293" y="39005"/>
                </a:cubicBezTo>
                <a:lnTo>
                  <a:pt x="98004" y="96167"/>
                </a:lnTo>
                <a:cubicBezTo>
                  <a:pt x="95482" y="99403"/>
                  <a:pt x="93680" y="103357"/>
                  <a:pt x="93680" y="108031"/>
                </a:cubicBezTo>
                <a:lnTo>
                  <a:pt x="93680" y="272687"/>
                </a:lnTo>
                <a:cubicBezTo>
                  <a:pt x="93680" y="283112"/>
                  <a:pt x="84673" y="291741"/>
                  <a:pt x="74224" y="291741"/>
                </a:cubicBezTo>
                <a:cubicBezTo>
                  <a:pt x="67738" y="291741"/>
                  <a:pt x="62333" y="288865"/>
                  <a:pt x="58730" y="284910"/>
                </a:cubicBezTo>
                <a:cubicBezTo>
                  <a:pt x="54767" y="288865"/>
                  <a:pt x="49723" y="291741"/>
                  <a:pt x="43597" y="291741"/>
                </a:cubicBezTo>
                <a:cubicBezTo>
                  <a:pt x="32788" y="291741"/>
                  <a:pt x="23780" y="283112"/>
                  <a:pt x="23780" y="272687"/>
                </a:cubicBezTo>
                <a:lnTo>
                  <a:pt x="23780" y="183169"/>
                </a:lnTo>
                <a:cubicBezTo>
                  <a:pt x="21618" y="184247"/>
                  <a:pt x="19096" y="184966"/>
                  <a:pt x="16214" y="184966"/>
                </a:cubicBezTo>
                <a:cubicBezTo>
                  <a:pt x="7206" y="184966"/>
                  <a:pt x="0" y="177416"/>
                  <a:pt x="0" y="168429"/>
                </a:cubicBezTo>
                <a:lnTo>
                  <a:pt x="0" y="89336"/>
                </a:lnTo>
                <a:cubicBezTo>
                  <a:pt x="0" y="73158"/>
                  <a:pt x="12611" y="60576"/>
                  <a:pt x="28104" y="60576"/>
                </a:cubicBezTo>
                <a:lnTo>
                  <a:pt x="78547" y="60576"/>
                </a:lnTo>
                <a:cubicBezTo>
                  <a:pt x="84312" y="60576"/>
                  <a:pt x="89357" y="58778"/>
                  <a:pt x="92960" y="54464"/>
                </a:cubicBezTo>
                <a:lnTo>
                  <a:pt x="131873" y="15637"/>
                </a:lnTo>
                <a:cubicBezTo>
                  <a:pt x="134936" y="12581"/>
                  <a:pt x="139260" y="11053"/>
                  <a:pt x="143583" y="11053"/>
                </a:cubicBezTo>
                <a:close/>
                <a:moveTo>
                  <a:pt x="58558" y="8944"/>
                </a:moveTo>
                <a:cubicBezTo>
                  <a:pt x="49551" y="8944"/>
                  <a:pt x="41624" y="16098"/>
                  <a:pt x="41624" y="25400"/>
                </a:cubicBezTo>
                <a:cubicBezTo>
                  <a:pt x="41624" y="34344"/>
                  <a:pt x="49551" y="41498"/>
                  <a:pt x="58558" y="41498"/>
                </a:cubicBezTo>
                <a:cubicBezTo>
                  <a:pt x="67565" y="41498"/>
                  <a:pt x="74770" y="34344"/>
                  <a:pt x="74770" y="25400"/>
                </a:cubicBezTo>
                <a:cubicBezTo>
                  <a:pt x="74770" y="16098"/>
                  <a:pt x="67565" y="8944"/>
                  <a:pt x="58558" y="8944"/>
                </a:cubicBezTo>
                <a:close/>
                <a:moveTo>
                  <a:pt x="58558" y="0"/>
                </a:moveTo>
                <a:cubicBezTo>
                  <a:pt x="72609" y="0"/>
                  <a:pt x="83777" y="11090"/>
                  <a:pt x="83777" y="25400"/>
                </a:cubicBezTo>
                <a:cubicBezTo>
                  <a:pt x="83777" y="39352"/>
                  <a:pt x="72609" y="50442"/>
                  <a:pt x="58558" y="50442"/>
                </a:cubicBezTo>
                <a:cubicBezTo>
                  <a:pt x="44507" y="50442"/>
                  <a:pt x="33338" y="39352"/>
                  <a:pt x="33338" y="25400"/>
                </a:cubicBezTo>
                <a:cubicBezTo>
                  <a:pt x="33338" y="11090"/>
                  <a:pt x="44507" y="0"/>
                  <a:pt x="585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794C77-6622-B049-B911-D37E94A17EBA}"/>
              </a:ext>
            </a:extLst>
          </p:cNvPr>
          <p:cNvSpPr txBox="1"/>
          <p:nvPr/>
        </p:nvSpPr>
        <p:spPr>
          <a:xfrm>
            <a:off x="2112477" y="2647079"/>
            <a:ext cx="1144865" cy="31547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99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E7BDFA-45A3-7847-92A4-3064AE6E45ED}"/>
              </a:ext>
            </a:extLst>
          </p:cNvPr>
          <p:cNvSpPr txBox="1"/>
          <p:nvPr/>
        </p:nvSpPr>
        <p:spPr>
          <a:xfrm>
            <a:off x="4011263" y="3246342"/>
            <a:ext cx="4412746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CONSUMER AWARENESS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00044927-D0DA-9343-940F-CCED569D7AFE}"/>
              </a:ext>
            </a:extLst>
          </p:cNvPr>
          <p:cNvSpPr txBox="1">
            <a:spLocks/>
          </p:cNvSpPr>
          <p:nvPr/>
        </p:nvSpPr>
        <p:spPr>
          <a:xfrm>
            <a:off x="4011262" y="3930168"/>
            <a:ext cx="9462142" cy="185679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Educate users on common fraud tactics (like phishing, social engineering, and fake websites) to help them recognize and avoid scams. National Cyber Awareness Month inadequate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053D1E-E1FF-DE4F-9071-E57A8ECCBFE0}"/>
              </a:ext>
            </a:extLst>
          </p:cNvPr>
          <p:cNvSpPr txBox="1"/>
          <p:nvPr/>
        </p:nvSpPr>
        <p:spPr>
          <a:xfrm>
            <a:off x="1615546" y="6218636"/>
            <a:ext cx="1641796" cy="31547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99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3B3A25-1DFB-A54F-80DE-D08E26A7104D}"/>
              </a:ext>
            </a:extLst>
          </p:cNvPr>
          <p:cNvSpPr txBox="1"/>
          <p:nvPr/>
        </p:nvSpPr>
        <p:spPr>
          <a:xfrm>
            <a:off x="4011263" y="6817899"/>
            <a:ext cx="380322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EMPLOYEE TRAINING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B67079D7-A9CD-A547-AB4E-C9C1199E2D69}"/>
              </a:ext>
            </a:extLst>
          </p:cNvPr>
          <p:cNvSpPr txBox="1">
            <a:spLocks/>
          </p:cNvSpPr>
          <p:nvPr/>
        </p:nvSpPr>
        <p:spPr>
          <a:xfrm>
            <a:off x="4011262" y="7501725"/>
            <a:ext cx="8734354" cy="14079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Train employees on cybersecurity best practices, phishing recognition, and secure handling of sensitive data to reduce internal vulnerabilities.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947E0A-E83C-624B-900B-65D492059291}"/>
              </a:ext>
            </a:extLst>
          </p:cNvPr>
          <p:cNvSpPr txBox="1"/>
          <p:nvPr/>
        </p:nvSpPr>
        <p:spPr>
          <a:xfrm>
            <a:off x="1654018" y="9790193"/>
            <a:ext cx="1603324" cy="31547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9900" b="1" dirty="0">
                <a:solidFill>
                  <a:srgbClr val="FF6107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103856-D4FF-BE49-A5EE-5AC4DD1301AA}"/>
              </a:ext>
            </a:extLst>
          </p:cNvPr>
          <p:cNvSpPr txBox="1"/>
          <p:nvPr/>
        </p:nvSpPr>
        <p:spPr>
          <a:xfrm>
            <a:off x="4011263" y="10389456"/>
            <a:ext cx="698159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rgbClr val="FF6107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PUBLIC- PRIVATE PARTNERSHIPS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934D5C82-8051-7A41-8D0F-B9DE96262ECF}"/>
              </a:ext>
            </a:extLst>
          </p:cNvPr>
          <p:cNvSpPr txBox="1">
            <a:spLocks/>
          </p:cNvSpPr>
          <p:nvPr/>
        </p:nvSpPr>
        <p:spPr>
          <a:xfrm>
            <a:off x="4011262" y="11073282"/>
            <a:ext cx="8976950" cy="13963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Foster collaboration between governments, private companies, and law enforcement agencies to share intelligence on emerging threats..</a:t>
            </a:r>
          </a:p>
        </p:txBody>
      </p:sp>
    </p:spTree>
    <p:extLst>
      <p:ext uri="{BB962C8B-B14F-4D97-AF65-F5344CB8AC3E}">
        <p14:creationId xmlns:p14="http://schemas.microsoft.com/office/powerpoint/2010/main" val="6105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2" grpId="0" animBg="1"/>
      <p:bldP spid="30" grpId="0" animBg="1"/>
      <p:bldP spid="29" grpId="0" animBg="1"/>
      <p:bldP spid="27" grpId="0" animBg="1"/>
      <p:bldP spid="26" grpId="0" animBg="1"/>
      <p:bldP spid="23" grpId="0" animBg="1"/>
      <p:bldP spid="22" grpId="0" animBg="1"/>
      <p:bldP spid="21" grpId="0" animBg="1"/>
      <p:bldP spid="35" grpId="0" animBg="1"/>
      <p:bldP spid="36" grpId="0" animBg="1"/>
      <p:bldP spid="37" grpId="0" animBg="1"/>
      <p:bldP spid="40" grpId="0"/>
      <p:bldP spid="41" grpId="0"/>
      <p:bldP spid="42" grpId="0"/>
      <p:bldP spid="46" grpId="0"/>
      <p:bldP spid="48" grpId="0"/>
      <p:bldP spid="49" grpId="0"/>
      <p:bldP spid="51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F4FCECD-8769-CAFA-525A-1E3F300B6BEE}"/>
              </a:ext>
            </a:extLst>
          </p:cNvPr>
          <p:cNvSpPr/>
          <p:nvPr/>
        </p:nvSpPr>
        <p:spPr>
          <a:xfrm>
            <a:off x="13990809" y="6535585"/>
            <a:ext cx="3218527" cy="3375084"/>
          </a:xfrm>
          <a:custGeom>
            <a:avLst/>
            <a:gdLst>
              <a:gd name="connsiteX0" fmla="*/ 2762536 w 2765297"/>
              <a:gd name="connsiteY0" fmla="*/ 0 h 1412176"/>
              <a:gd name="connsiteX1" fmla="*/ 2765298 w 2765297"/>
              <a:gd name="connsiteY1" fmla="*/ 734282 h 1412176"/>
              <a:gd name="connsiteX2" fmla="*/ 2762 w 2765297"/>
              <a:gd name="connsiteY2" fmla="*/ 1412177 h 1412176"/>
              <a:gd name="connsiteX3" fmla="*/ 0 w 2765297"/>
              <a:gd name="connsiteY3" fmla="*/ 677894 h 1412176"/>
              <a:gd name="connsiteX0" fmla="*/ 2764152 w 2766913"/>
              <a:gd name="connsiteY0" fmla="*/ 0 h 2909463"/>
              <a:gd name="connsiteX1" fmla="*/ 2766914 w 2766913"/>
              <a:gd name="connsiteY1" fmla="*/ 734282 h 2909463"/>
              <a:gd name="connsiteX2" fmla="*/ 0 w 2766913"/>
              <a:gd name="connsiteY2" fmla="*/ 2909463 h 2909463"/>
              <a:gd name="connsiteX3" fmla="*/ 1616 w 2766913"/>
              <a:gd name="connsiteY3" fmla="*/ 677894 h 2909463"/>
              <a:gd name="connsiteX4" fmla="*/ 2764152 w 2766913"/>
              <a:gd name="connsiteY4" fmla="*/ 0 h 2909463"/>
              <a:gd name="connsiteX0" fmla="*/ 2764152 w 2771291"/>
              <a:gd name="connsiteY0" fmla="*/ 0 h 2909463"/>
              <a:gd name="connsiteX1" fmla="*/ 2771291 w 2771291"/>
              <a:gd name="connsiteY1" fmla="*/ 2235947 h 2909463"/>
              <a:gd name="connsiteX2" fmla="*/ 0 w 2771291"/>
              <a:gd name="connsiteY2" fmla="*/ 2909463 h 2909463"/>
              <a:gd name="connsiteX3" fmla="*/ 1616 w 2771291"/>
              <a:gd name="connsiteY3" fmla="*/ 677894 h 2909463"/>
              <a:gd name="connsiteX4" fmla="*/ 2764152 w 2771291"/>
              <a:gd name="connsiteY4" fmla="*/ 0 h 2909463"/>
              <a:gd name="connsiteX0" fmla="*/ 2764152 w 2764226"/>
              <a:gd name="connsiteY0" fmla="*/ 0 h 2909463"/>
              <a:gd name="connsiteX1" fmla="*/ 2758157 w 2764226"/>
              <a:gd name="connsiteY1" fmla="*/ 2244703 h 2909463"/>
              <a:gd name="connsiteX2" fmla="*/ 0 w 2764226"/>
              <a:gd name="connsiteY2" fmla="*/ 2909463 h 2909463"/>
              <a:gd name="connsiteX3" fmla="*/ 1616 w 2764226"/>
              <a:gd name="connsiteY3" fmla="*/ 677894 h 2909463"/>
              <a:gd name="connsiteX4" fmla="*/ 2764152 w 2764226"/>
              <a:gd name="connsiteY4" fmla="*/ 0 h 2909463"/>
              <a:gd name="connsiteX0" fmla="*/ 2774427 w 2774501"/>
              <a:gd name="connsiteY0" fmla="*/ 0 h 2909463"/>
              <a:gd name="connsiteX1" fmla="*/ 2768432 w 2774501"/>
              <a:gd name="connsiteY1" fmla="*/ 2244703 h 2909463"/>
              <a:gd name="connsiteX2" fmla="*/ 10275 w 2774501"/>
              <a:gd name="connsiteY2" fmla="*/ 2909463 h 2909463"/>
              <a:gd name="connsiteX3" fmla="*/ 18 w 2774501"/>
              <a:gd name="connsiteY3" fmla="*/ 511676 h 2909463"/>
              <a:gd name="connsiteX4" fmla="*/ 2774427 w 2774501"/>
              <a:gd name="connsiteY4" fmla="*/ 0 h 290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4501" h="2909463">
                <a:moveTo>
                  <a:pt x="2774427" y="0"/>
                </a:moveTo>
                <a:cubicBezTo>
                  <a:pt x="2775348" y="244761"/>
                  <a:pt x="2767511" y="1999942"/>
                  <a:pt x="2768432" y="2244703"/>
                </a:cubicBezTo>
                <a:lnTo>
                  <a:pt x="10275" y="2909463"/>
                </a:lnTo>
                <a:cubicBezTo>
                  <a:pt x="10814" y="2165607"/>
                  <a:pt x="-521" y="1255532"/>
                  <a:pt x="18" y="511676"/>
                </a:cubicBezTo>
                <a:lnTo>
                  <a:pt x="2774427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6D5F341-D457-90C1-C805-C8CF3E5B19C1}"/>
              </a:ext>
            </a:extLst>
          </p:cNvPr>
          <p:cNvSpPr/>
          <p:nvPr/>
        </p:nvSpPr>
        <p:spPr>
          <a:xfrm>
            <a:off x="10749467" y="6570503"/>
            <a:ext cx="3263422" cy="3350325"/>
          </a:xfrm>
          <a:custGeom>
            <a:avLst/>
            <a:gdLst>
              <a:gd name="connsiteX0" fmla="*/ 2806065 w 2808827"/>
              <a:gd name="connsiteY0" fmla="*/ 647795 h 1382077"/>
              <a:gd name="connsiteX1" fmla="*/ 2808827 w 2808827"/>
              <a:gd name="connsiteY1" fmla="*/ 1382078 h 1382077"/>
              <a:gd name="connsiteX2" fmla="*/ 2762 w 2808827"/>
              <a:gd name="connsiteY2" fmla="*/ 734282 h 1382077"/>
              <a:gd name="connsiteX3" fmla="*/ 0 w 2808827"/>
              <a:gd name="connsiteY3" fmla="*/ 0 h 1382077"/>
              <a:gd name="connsiteX0" fmla="*/ 2806065 w 2813205"/>
              <a:gd name="connsiteY0" fmla="*/ 647795 h 2888120"/>
              <a:gd name="connsiteX1" fmla="*/ 2813205 w 2813205"/>
              <a:gd name="connsiteY1" fmla="*/ 2888120 h 2888120"/>
              <a:gd name="connsiteX2" fmla="*/ 2762 w 2813205"/>
              <a:gd name="connsiteY2" fmla="*/ 734282 h 2888120"/>
              <a:gd name="connsiteX3" fmla="*/ 0 w 2813205"/>
              <a:gd name="connsiteY3" fmla="*/ 0 h 2888120"/>
              <a:gd name="connsiteX4" fmla="*/ 2806065 w 2813205"/>
              <a:gd name="connsiteY4" fmla="*/ 647795 h 2888120"/>
              <a:gd name="connsiteX0" fmla="*/ 2806065 w 2813205"/>
              <a:gd name="connsiteY0" fmla="*/ 647795 h 2888120"/>
              <a:gd name="connsiteX1" fmla="*/ 2813205 w 2813205"/>
              <a:gd name="connsiteY1" fmla="*/ 2888120 h 2888120"/>
              <a:gd name="connsiteX2" fmla="*/ 15897 w 2813205"/>
              <a:gd name="connsiteY2" fmla="*/ 2214057 h 2888120"/>
              <a:gd name="connsiteX3" fmla="*/ 0 w 2813205"/>
              <a:gd name="connsiteY3" fmla="*/ 0 h 2888120"/>
              <a:gd name="connsiteX4" fmla="*/ 2806065 w 2813205"/>
              <a:gd name="connsiteY4" fmla="*/ 647795 h 2888120"/>
              <a:gd name="connsiteX0" fmla="*/ 2806065 w 2813205"/>
              <a:gd name="connsiteY0" fmla="*/ 445959 h 2888120"/>
              <a:gd name="connsiteX1" fmla="*/ 2813205 w 2813205"/>
              <a:gd name="connsiteY1" fmla="*/ 2888120 h 2888120"/>
              <a:gd name="connsiteX2" fmla="*/ 15897 w 2813205"/>
              <a:gd name="connsiteY2" fmla="*/ 2214057 h 2888120"/>
              <a:gd name="connsiteX3" fmla="*/ 0 w 2813205"/>
              <a:gd name="connsiteY3" fmla="*/ 0 h 2888120"/>
              <a:gd name="connsiteX4" fmla="*/ 2806065 w 2813205"/>
              <a:gd name="connsiteY4" fmla="*/ 445959 h 288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205" h="2888120">
                <a:moveTo>
                  <a:pt x="2806065" y="445959"/>
                </a:moveTo>
                <a:lnTo>
                  <a:pt x="2813205" y="2888120"/>
                </a:lnTo>
                <a:lnTo>
                  <a:pt x="15897" y="2214057"/>
                </a:lnTo>
                <a:cubicBezTo>
                  <a:pt x="14976" y="1969296"/>
                  <a:pt x="921" y="244761"/>
                  <a:pt x="0" y="0"/>
                </a:cubicBezTo>
                <a:lnTo>
                  <a:pt x="2806065" y="44595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9C902731-2F79-2565-A4A6-7853B642FE02}"/>
              </a:ext>
            </a:extLst>
          </p:cNvPr>
          <p:cNvSpPr/>
          <p:nvPr/>
        </p:nvSpPr>
        <p:spPr>
          <a:xfrm>
            <a:off x="10749465" y="5797890"/>
            <a:ext cx="6459781" cy="1537850"/>
          </a:xfrm>
          <a:custGeom>
            <a:avLst/>
            <a:gdLst>
              <a:gd name="connsiteX0" fmla="*/ 5568601 w 5568600"/>
              <a:gd name="connsiteY0" fmla="*/ 647795 h 1325689"/>
              <a:gd name="connsiteX1" fmla="*/ 2806065 w 5568600"/>
              <a:gd name="connsiteY1" fmla="*/ 1325690 h 1325689"/>
              <a:gd name="connsiteX2" fmla="*/ 0 w 5568600"/>
              <a:gd name="connsiteY2" fmla="*/ 677894 h 1325689"/>
              <a:gd name="connsiteX3" fmla="*/ 2762536 w 5568600"/>
              <a:gd name="connsiteY3" fmla="*/ 0 h 13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8600" h="1325689">
                <a:moveTo>
                  <a:pt x="5568601" y="647795"/>
                </a:moveTo>
                <a:lnTo>
                  <a:pt x="2806065" y="1325690"/>
                </a:lnTo>
                <a:lnTo>
                  <a:pt x="0" y="677894"/>
                </a:lnTo>
                <a:lnTo>
                  <a:pt x="276253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137A7F-D780-0BEA-CD57-40A880A0C9CD}"/>
              </a:ext>
            </a:extLst>
          </p:cNvPr>
          <p:cNvSpPr txBox="1"/>
          <p:nvPr/>
        </p:nvSpPr>
        <p:spPr>
          <a:xfrm rot="20910784">
            <a:off x="16299420" y="6666555"/>
            <a:ext cx="9733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5332" b="1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3A1F0935-B7BF-488A-BDEA-4F598E618396}"/>
              </a:ext>
            </a:extLst>
          </p:cNvPr>
          <p:cNvSpPr/>
          <p:nvPr/>
        </p:nvSpPr>
        <p:spPr>
          <a:xfrm>
            <a:off x="10357323" y="7519244"/>
            <a:ext cx="3212438" cy="3361108"/>
          </a:xfrm>
          <a:custGeom>
            <a:avLst/>
            <a:gdLst>
              <a:gd name="connsiteX0" fmla="*/ 2762536 w 2765297"/>
              <a:gd name="connsiteY0" fmla="*/ 0 h 1412176"/>
              <a:gd name="connsiteX1" fmla="*/ 2765298 w 2765297"/>
              <a:gd name="connsiteY1" fmla="*/ 734282 h 1412176"/>
              <a:gd name="connsiteX2" fmla="*/ 2762 w 2765297"/>
              <a:gd name="connsiteY2" fmla="*/ 1412177 h 1412176"/>
              <a:gd name="connsiteX3" fmla="*/ 0 w 2765297"/>
              <a:gd name="connsiteY3" fmla="*/ 677894 h 1412176"/>
              <a:gd name="connsiteX0" fmla="*/ 2762536 w 2765297"/>
              <a:gd name="connsiteY0" fmla="*/ 0 h 2897416"/>
              <a:gd name="connsiteX1" fmla="*/ 2765298 w 2765297"/>
              <a:gd name="connsiteY1" fmla="*/ 734282 h 2897416"/>
              <a:gd name="connsiteX2" fmla="*/ 2762 w 2765297"/>
              <a:gd name="connsiteY2" fmla="*/ 2897416 h 2897416"/>
              <a:gd name="connsiteX3" fmla="*/ 0 w 2765297"/>
              <a:gd name="connsiteY3" fmla="*/ 677894 h 2897416"/>
              <a:gd name="connsiteX4" fmla="*/ 2762536 w 2765297"/>
              <a:gd name="connsiteY4" fmla="*/ 0 h 2897416"/>
              <a:gd name="connsiteX0" fmla="*/ 2762536 w 2762663"/>
              <a:gd name="connsiteY0" fmla="*/ 0 h 2897416"/>
              <a:gd name="connsiteX1" fmla="*/ 2760030 w 2762663"/>
              <a:gd name="connsiteY1" fmla="*/ 2240589 h 2897416"/>
              <a:gd name="connsiteX2" fmla="*/ 2762 w 2762663"/>
              <a:gd name="connsiteY2" fmla="*/ 2897416 h 2897416"/>
              <a:gd name="connsiteX3" fmla="*/ 0 w 2762663"/>
              <a:gd name="connsiteY3" fmla="*/ 677894 h 2897416"/>
              <a:gd name="connsiteX4" fmla="*/ 2762536 w 2762663"/>
              <a:gd name="connsiteY4" fmla="*/ 0 h 2897416"/>
              <a:gd name="connsiteX0" fmla="*/ 2769125 w 2769252"/>
              <a:gd name="connsiteY0" fmla="*/ 0 h 2897416"/>
              <a:gd name="connsiteX1" fmla="*/ 2766619 w 2769252"/>
              <a:gd name="connsiteY1" fmla="*/ 2240589 h 2897416"/>
              <a:gd name="connsiteX2" fmla="*/ 9351 w 2769252"/>
              <a:gd name="connsiteY2" fmla="*/ 2897416 h 2897416"/>
              <a:gd name="connsiteX3" fmla="*/ 0 w 2769252"/>
              <a:gd name="connsiteY3" fmla="*/ 546142 h 2897416"/>
              <a:gd name="connsiteX4" fmla="*/ 2769125 w 2769252"/>
              <a:gd name="connsiteY4" fmla="*/ 0 h 289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252" h="2897416">
                <a:moveTo>
                  <a:pt x="2769125" y="0"/>
                </a:moveTo>
                <a:cubicBezTo>
                  <a:pt x="2770046" y="244761"/>
                  <a:pt x="2765698" y="1995828"/>
                  <a:pt x="2766619" y="2240589"/>
                </a:cubicBezTo>
                <a:lnTo>
                  <a:pt x="9351" y="2897416"/>
                </a:lnTo>
                <a:cubicBezTo>
                  <a:pt x="8430" y="2157575"/>
                  <a:pt x="921" y="1285983"/>
                  <a:pt x="0" y="546142"/>
                </a:cubicBezTo>
                <a:lnTo>
                  <a:pt x="276912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612FD06F-858D-B2C6-3129-ECF4CC7EDF04}"/>
              </a:ext>
            </a:extLst>
          </p:cNvPr>
          <p:cNvSpPr/>
          <p:nvPr/>
        </p:nvSpPr>
        <p:spPr>
          <a:xfrm>
            <a:off x="7109829" y="7554161"/>
            <a:ext cx="3258343" cy="3326192"/>
          </a:xfrm>
          <a:custGeom>
            <a:avLst/>
            <a:gdLst>
              <a:gd name="connsiteX0" fmla="*/ 2806065 w 2808827"/>
              <a:gd name="connsiteY0" fmla="*/ 647795 h 1382077"/>
              <a:gd name="connsiteX1" fmla="*/ 2808827 w 2808827"/>
              <a:gd name="connsiteY1" fmla="*/ 1382078 h 1382077"/>
              <a:gd name="connsiteX2" fmla="*/ 2762 w 2808827"/>
              <a:gd name="connsiteY2" fmla="*/ 734282 h 1382077"/>
              <a:gd name="connsiteX3" fmla="*/ 0 w 2808827"/>
              <a:gd name="connsiteY3" fmla="*/ 0 h 1382077"/>
              <a:gd name="connsiteX0" fmla="*/ 2806065 w 2808827"/>
              <a:gd name="connsiteY0" fmla="*/ 647795 h 2867317"/>
              <a:gd name="connsiteX1" fmla="*/ 2808827 w 2808827"/>
              <a:gd name="connsiteY1" fmla="*/ 2867317 h 2867317"/>
              <a:gd name="connsiteX2" fmla="*/ 2762 w 2808827"/>
              <a:gd name="connsiteY2" fmla="*/ 734282 h 2867317"/>
              <a:gd name="connsiteX3" fmla="*/ 0 w 2808827"/>
              <a:gd name="connsiteY3" fmla="*/ 0 h 2867317"/>
              <a:gd name="connsiteX4" fmla="*/ 2806065 w 2808827"/>
              <a:gd name="connsiteY4" fmla="*/ 647795 h 2867317"/>
              <a:gd name="connsiteX0" fmla="*/ 2806065 w 2808827"/>
              <a:gd name="connsiteY0" fmla="*/ 647795 h 2867317"/>
              <a:gd name="connsiteX1" fmla="*/ 2808827 w 2808827"/>
              <a:gd name="connsiteY1" fmla="*/ 2867317 h 2867317"/>
              <a:gd name="connsiteX2" fmla="*/ 18562 w 2808827"/>
              <a:gd name="connsiteY2" fmla="*/ 2198455 h 2867317"/>
              <a:gd name="connsiteX3" fmla="*/ 0 w 2808827"/>
              <a:gd name="connsiteY3" fmla="*/ 0 h 2867317"/>
              <a:gd name="connsiteX4" fmla="*/ 2806065 w 2808827"/>
              <a:gd name="connsiteY4" fmla="*/ 647795 h 2867317"/>
              <a:gd name="connsiteX0" fmla="*/ 2806065 w 2808827"/>
              <a:gd name="connsiteY0" fmla="*/ 456754 h 2867317"/>
              <a:gd name="connsiteX1" fmla="*/ 2808827 w 2808827"/>
              <a:gd name="connsiteY1" fmla="*/ 2867317 h 2867317"/>
              <a:gd name="connsiteX2" fmla="*/ 18562 w 2808827"/>
              <a:gd name="connsiteY2" fmla="*/ 2198455 h 2867317"/>
              <a:gd name="connsiteX3" fmla="*/ 0 w 2808827"/>
              <a:gd name="connsiteY3" fmla="*/ 0 h 2867317"/>
              <a:gd name="connsiteX4" fmla="*/ 2806065 w 2808827"/>
              <a:gd name="connsiteY4" fmla="*/ 456754 h 286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827" h="2867317">
                <a:moveTo>
                  <a:pt x="2806065" y="456754"/>
                </a:moveTo>
                <a:cubicBezTo>
                  <a:pt x="2806986" y="1196595"/>
                  <a:pt x="2807906" y="2127476"/>
                  <a:pt x="2808827" y="2867317"/>
                </a:cubicBezTo>
                <a:lnTo>
                  <a:pt x="18562" y="2198455"/>
                </a:lnTo>
                <a:cubicBezTo>
                  <a:pt x="17641" y="1953694"/>
                  <a:pt x="921" y="244761"/>
                  <a:pt x="0" y="0"/>
                </a:cubicBezTo>
                <a:lnTo>
                  <a:pt x="2806065" y="45675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EE467279-34C1-1E5D-2379-E2F126E8E769}"/>
              </a:ext>
            </a:extLst>
          </p:cNvPr>
          <p:cNvSpPr/>
          <p:nvPr/>
        </p:nvSpPr>
        <p:spPr>
          <a:xfrm>
            <a:off x="7109829" y="6772857"/>
            <a:ext cx="6459781" cy="1537850"/>
          </a:xfrm>
          <a:custGeom>
            <a:avLst/>
            <a:gdLst>
              <a:gd name="connsiteX0" fmla="*/ 5568601 w 5568600"/>
              <a:gd name="connsiteY0" fmla="*/ 647795 h 1325689"/>
              <a:gd name="connsiteX1" fmla="*/ 2806065 w 5568600"/>
              <a:gd name="connsiteY1" fmla="*/ 1325690 h 1325689"/>
              <a:gd name="connsiteX2" fmla="*/ 0 w 5568600"/>
              <a:gd name="connsiteY2" fmla="*/ 677894 h 1325689"/>
              <a:gd name="connsiteX3" fmla="*/ 2762536 w 5568600"/>
              <a:gd name="connsiteY3" fmla="*/ 0 h 13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8600" h="1325689">
                <a:moveTo>
                  <a:pt x="5568601" y="647795"/>
                </a:moveTo>
                <a:lnTo>
                  <a:pt x="2806065" y="1325690"/>
                </a:lnTo>
                <a:lnTo>
                  <a:pt x="0" y="677894"/>
                </a:lnTo>
                <a:lnTo>
                  <a:pt x="276253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4D59D5-D8D5-A372-71FA-68E3A4A9610D}"/>
              </a:ext>
            </a:extLst>
          </p:cNvPr>
          <p:cNvSpPr txBox="1"/>
          <p:nvPr/>
        </p:nvSpPr>
        <p:spPr>
          <a:xfrm rot="20940478">
            <a:off x="12644825" y="7624284"/>
            <a:ext cx="9733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5332" b="1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F219459D-E876-9D72-3DFD-167621E94861}"/>
              </a:ext>
            </a:extLst>
          </p:cNvPr>
          <p:cNvSpPr/>
          <p:nvPr/>
        </p:nvSpPr>
        <p:spPr>
          <a:xfrm>
            <a:off x="14013317" y="3587119"/>
            <a:ext cx="3201563" cy="3395052"/>
          </a:xfrm>
          <a:custGeom>
            <a:avLst/>
            <a:gdLst>
              <a:gd name="connsiteX0" fmla="*/ 2762536 w 2765297"/>
              <a:gd name="connsiteY0" fmla="*/ 0 h 1412176"/>
              <a:gd name="connsiteX1" fmla="*/ 2765298 w 2765297"/>
              <a:gd name="connsiteY1" fmla="*/ 734282 h 1412176"/>
              <a:gd name="connsiteX2" fmla="*/ 2762 w 2765297"/>
              <a:gd name="connsiteY2" fmla="*/ 1412177 h 1412176"/>
              <a:gd name="connsiteX3" fmla="*/ 0 w 2765297"/>
              <a:gd name="connsiteY3" fmla="*/ 677894 h 1412176"/>
              <a:gd name="connsiteX0" fmla="*/ 2762536 w 2762537"/>
              <a:gd name="connsiteY0" fmla="*/ 0 h 2234285"/>
              <a:gd name="connsiteX1" fmla="*/ 2736310 w 2762537"/>
              <a:gd name="connsiteY1" fmla="*/ 2234285 h 2234285"/>
              <a:gd name="connsiteX2" fmla="*/ 2762 w 2762537"/>
              <a:gd name="connsiteY2" fmla="*/ 1412177 h 2234285"/>
              <a:gd name="connsiteX3" fmla="*/ 0 w 2762537"/>
              <a:gd name="connsiteY3" fmla="*/ 677894 h 2234285"/>
              <a:gd name="connsiteX4" fmla="*/ 2762536 w 2762537"/>
              <a:gd name="connsiteY4" fmla="*/ 0 h 2234285"/>
              <a:gd name="connsiteX0" fmla="*/ 2762536 w 2762537"/>
              <a:gd name="connsiteY0" fmla="*/ 0 h 2241531"/>
              <a:gd name="connsiteX1" fmla="*/ 2750803 w 2762537"/>
              <a:gd name="connsiteY1" fmla="*/ 2241531 h 2241531"/>
              <a:gd name="connsiteX2" fmla="*/ 2762 w 2762537"/>
              <a:gd name="connsiteY2" fmla="*/ 1412177 h 2241531"/>
              <a:gd name="connsiteX3" fmla="*/ 0 w 2762537"/>
              <a:gd name="connsiteY3" fmla="*/ 677894 h 2241531"/>
              <a:gd name="connsiteX4" fmla="*/ 2762536 w 2762537"/>
              <a:gd name="connsiteY4" fmla="*/ 0 h 2241531"/>
              <a:gd name="connsiteX0" fmla="*/ 2762536 w 2762537"/>
              <a:gd name="connsiteY0" fmla="*/ 0 h 2926676"/>
              <a:gd name="connsiteX1" fmla="*/ 2750803 w 2762537"/>
              <a:gd name="connsiteY1" fmla="*/ 2241531 h 2926676"/>
              <a:gd name="connsiteX2" fmla="*/ 2762 w 2762537"/>
              <a:gd name="connsiteY2" fmla="*/ 2926676 h 2926676"/>
              <a:gd name="connsiteX3" fmla="*/ 0 w 2762537"/>
              <a:gd name="connsiteY3" fmla="*/ 677894 h 2926676"/>
              <a:gd name="connsiteX4" fmla="*/ 2762536 w 2762537"/>
              <a:gd name="connsiteY4" fmla="*/ 0 h 2926676"/>
              <a:gd name="connsiteX0" fmla="*/ 2759877 w 2759878"/>
              <a:gd name="connsiteY0" fmla="*/ 0 h 2926676"/>
              <a:gd name="connsiteX1" fmla="*/ 2748144 w 2759878"/>
              <a:gd name="connsiteY1" fmla="*/ 2241531 h 2926676"/>
              <a:gd name="connsiteX2" fmla="*/ 103 w 2759878"/>
              <a:gd name="connsiteY2" fmla="*/ 2926676 h 2926676"/>
              <a:gd name="connsiteX3" fmla="*/ 3930 w 2759878"/>
              <a:gd name="connsiteY3" fmla="*/ 532966 h 2926676"/>
              <a:gd name="connsiteX4" fmla="*/ 2759877 w 2759878"/>
              <a:gd name="connsiteY4" fmla="*/ 0 h 292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878" h="2926676">
                <a:moveTo>
                  <a:pt x="2759877" y="0"/>
                </a:moveTo>
                <a:lnTo>
                  <a:pt x="2748144" y="2241531"/>
                </a:lnTo>
                <a:lnTo>
                  <a:pt x="103" y="2926676"/>
                </a:lnTo>
                <a:cubicBezTo>
                  <a:pt x="-818" y="2681915"/>
                  <a:pt x="4851" y="777727"/>
                  <a:pt x="3930" y="532966"/>
                </a:cubicBezTo>
                <a:lnTo>
                  <a:pt x="2759877" y="0"/>
                </a:ln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6D94F2E5-32B4-51BC-5189-DAA6A05BED3E}"/>
              </a:ext>
            </a:extLst>
          </p:cNvPr>
          <p:cNvSpPr/>
          <p:nvPr/>
        </p:nvSpPr>
        <p:spPr>
          <a:xfrm>
            <a:off x="10755094" y="3622034"/>
            <a:ext cx="3266749" cy="3343318"/>
          </a:xfrm>
          <a:custGeom>
            <a:avLst/>
            <a:gdLst>
              <a:gd name="connsiteX0" fmla="*/ 2806065 w 2808827"/>
              <a:gd name="connsiteY0" fmla="*/ 647795 h 1382077"/>
              <a:gd name="connsiteX1" fmla="*/ 2808827 w 2808827"/>
              <a:gd name="connsiteY1" fmla="*/ 1382078 h 1382077"/>
              <a:gd name="connsiteX2" fmla="*/ 2762 w 2808827"/>
              <a:gd name="connsiteY2" fmla="*/ 734282 h 1382077"/>
              <a:gd name="connsiteX3" fmla="*/ 0 w 2808827"/>
              <a:gd name="connsiteY3" fmla="*/ 0 h 1382077"/>
              <a:gd name="connsiteX0" fmla="*/ 2806065 w 2816073"/>
              <a:gd name="connsiteY0" fmla="*/ 647795 h 2882080"/>
              <a:gd name="connsiteX1" fmla="*/ 2816073 w 2816073"/>
              <a:gd name="connsiteY1" fmla="*/ 2882080 h 2882080"/>
              <a:gd name="connsiteX2" fmla="*/ 2762 w 2816073"/>
              <a:gd name="connsiteY2" fmla="*/ 734282 h 2882080"/>
              <a:gd name="connsiteX3" fmla="*/ 0 w 2816073"/>
              <a:gd name="connsiteY3" fmla="*/ 0 h 2882080"/>
              <a:gd name="connsiteX4" fmla="*/ 2806065 w 2816073"/>
              <a:gd name="connsiteY4" fmla="*/ 647795 h 2882080"/>
              <a:gd name="connsiteX0" fmla="*/ 2806065 w 2816073"/>
              <a:gd name="connsiteY0" fmla="*/ 647795 h 2882080"/>
              <a:gd name="connsiteX1" fmla="*/ 2816073 w 2816073"/>
              <a:gd name="connsiteY1" fmla="*/ 2882080 h 2882080"/>
              <a:gd name="connsiteX2" fmla="*/ 17255 w 2816073"/>
              <a:gd name="connsiteY2" fmla="*/ 2219793 h 2882080"/>
              <a:gd name="connsiteX3" fmla="*/ 0 w 2816073"/>
              <a:gd name="connsiteY3" fmla="*/ 0 h 2882080"/>
              <a:gd name="connsiteX4" fmla="*/ 2806065 w 2816073"/>
              <a:gd name="connsiteY4" fmla="*/ 647795 h 2882080"/>
              <a:gd name="connsiteX0" fmla="*/ 2812651 w 2816073"/>
              <a:gd name="connsiteY0" fmla="*/ 483103 h 2882080"/>
              <a:gd name="connsiteX1" fmla="*/ 2816073 w 2816073"/>
              <a:gd name="connsiteY1" fmla="*/ 2882080 h 2882080"/>
              <a:gd name="connsiteX2" fmla="*/ 17255 w 2816073"/>
              <a:gd name="connsiteY2" fmla="*/ 2219793 h 2882080"/>
              <a:gd name="connsiteX3" fmla="*/ 0 w 2816073"/>
              <a:gd name="connsiteY3" fmla="*/ 0 h 2882080"/>
              <a:gd name="connsiteX4" fmla="*/ 2812651 w 2816073"/>
              <a:gd name="connsiteY4" fmla="*/ 483103 h 2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073" h="2882080">
                <a:moveTo>
                  <a:pt x="2812651" y="483103"/>
                </a:moveTo>
                <a:cubicBezTo>
                  <a:pt x="2813792" y="1282762"/>
                  <a:pt x="2814932" y="2082421"/>
                  <a:pt x="2816073" y="2882080"/>
                </a:cubicBezTo>
                <a:lnTo>
                  <a:pt x="17255" y="2219793"/>
                </a:lnTo>
                <a:cubicBezTo>
                  <a:pt x="16334" y="1975032"/>
                  <a:pt x="921" y="244761"/>
                  <a:pt x="0" y="0"/>
                </a:cubicBezTo>
                <a:lnTo>
                  <a:pt x="2812651" y="483103"/>
                </a:ln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0755F410-C423-FB11-1042-CA05BA47D00C}"/>
              </a:ext>
            </a:extLst>
          </p:cNvPr>
          <p:cNvSpPr/>
          <p:nvPr/>
        </p:nvSpPr>
        <p:spPr>
          <a:xfrm>
            <a:off x="10755093" y="2835649"/>
            <a:ext cx="6459781" cy="1621911"/>
          </a:xfrm>
          <a:custGeom>
            <a:avLst/>
            <a:gdLst>
              <a:gd name="connsiteX0" fmla="*/ 5568601 w 5568600"/>
              <a:gd name="connsiteY0" fmla="*/ 647795 h 1325689"/>
              <a:gd name="connsiteX1" fmla="*/ 2806065 w 5568600"/>
              <a:gd name="connsiteY1" fmla="*/ 1325690 h 1325689"/>
              <a:gd name="connsiteX2" fmla="*/ 0 w 5568600"/>
              <a:gd name="connsiteY2" fmla="*/ 677894 h 1325689"/>
              <a:gd name="connsiteX3" fmla="*/ 2762536 w 5568600"/>
              <a:gd name="connsiteY3" fmla="*/ 0 h 1325689"/>
              <a:gd name="connsiteX0" fmla="*/ 5568601 w 5568600"/>
              <a:gd name="connsiteY0" fmla="*/ 647795 h 1398153"/>
              <a:gd name="connsiteX1" fmla="*/ 2798819 w 5568600"/>
              <a:gd name="connsiteY1" fmla="*/ 1398153 h 1398153"/>
              <a:gd name="connsiteX2" fmla="*/ 0 w 5568600"/>
              <a:gd name="connsiteY2" fmla="*/ 677894 h 1398153"/>
              <a:gd name="connsiteX3" fmla="*/ 2762536 w 5568600"/>
              <a:gd name="connsiteY3" fmla="*/ 0 h 1398153"/>
              <a:gd name="connsiteX4" fmla="*/ 5568601 w 5568600"/>
              <a:gd name="connsiteY4" fmla="*/ 647795 h 139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8600" h="1398153">
                <a:moveTo>
                  <a:pt x="5568601" y="647795"/>
                </a:moveTo>
                <a:lnTo>
                  <a:pt x="2798819" y="1398153"/>
                </a:lnTo>
                <a:lnTo>
                  <a:pt x="0" y="677894"/>
                </a:lnTo>
                <a:lnTo>
                  <a:pt x="2762536" y="0"/>
                </a:lnTo>
                <a:lnTo>
                  <a:pt x="5568601" y="647795"/>
                </a:ln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055E5B-B734-967D-5F7C-DA0D4B2A454F}"/>
              </a:ext>
            </a:extLst>
          </p:cNvPr>
          <p:cNvSpPr txBox="1"/>
          <p:nvPr/>
        </p:nvSpPr>
        <p:spPr>
          <a:xfrm rot="20854138">
            <a:off x="16316871" y="3693833"/>
            <a:ext cx="9733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5332" b="1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36" name="Forma libre: forma 30">
            <a:extLst>
              <a:ext uri="{FF2B5EF4-FFF2-40B4-BE49-F238E27FC236}">
                <a16:creationId xmlns:a16="http://schemas.microsoft.com/office/drawing/2014/main" id="{23E75BFE-CD73-C626-3B4D-1716DF725EAD}"/>
              </a:ext>
            </a:extLst>
          </p:cNvPr>
          <p:cNvSpPr/>
          <p:nvPr/>
        </p:nvSpPr>
        <p:spPr>
          <a:xfrm>
            <a:off x="10341153" y="4565236"/>
            <a:ext cx="3212334" cy="3370101"/>
          </a:xfrm>
          <a:custGeom>
            <a:avLst/>
            <a:gdLst>
              <a:gd name="connsiteX0" fmla="*/ 2762536 w 2765297"/>
              <a:gd name="connsiteY0" fmla="*/ 0 h 1412176"/>
              <a:gd name="connsiteX1" fmla="*/ 2765298 w 2765297"/>
              <a:gd name="connsiteY1" fmla="*/ 734282 h 1412176"/>
              <a:gd name="connsiteX2" fmla="*/ 2762 w 2765297"/>
              <a:gd name="connsiteY2" fmla="*/ 1412177 h 1412176"/>
              <a:gd name="connsiteX3" fmla="*/ 0 w 2765297"/>
              <a:gd name="connsiteY3" fmla="*/ 677894 h 1412176"/>
              <a:gd name="connsiteX0" fmla="*/ 2762536 w 2765297"/>
              <a:gd name="connsiteY0" fmla="*/ 0 h 2386289"/>
              <a:gd name="connsiteX1" fmla="*/ 2765298 w 2765297"/>
              <a:gd name="connsiteY1" fmla="*/ 734282 h 2386289"/>
              <a:gd name="connsiteX2" fmla="*/ 2762 w 2765297"/>
              <a:gd name="connsiteY2" fmla="*/ 2386289 h 2386289"/>
              <a:gd name="connsiteX3" fmla="*/ 0 w 2765297"/>
              <a:gd name="connsiteY3" fmla="*/ 677894 h 2386289"/>
              <a:gd name="connsiteX4" fmla="*/ 2762536 w 2765297"/>
              <a:gd name="connsiteY4" fmla="*/ 0 h 2386289"/>
              <a:gd name="connsiteX0" fmla="*/ 2762536 w 2787187"/>
              <a:gd name="connsiteY0" fmla="*/ 0 h 2386289"/>
              <a:gd name="connsiteX1" fmla="*/ 2787187 w 2787187"/>
              <a:gd name="connsiteY1" fmla="*/ 1702923 h 2386289"/>
              <a:gd name="connsiteX2" fmla="*/ 2762 w 2787187"/>
              <a:gd name="connsiteY2" fmla="*/ 2386289 h 2386289"/>
              <a:gd name="connsiteX3" fmla="*/ 0 w 2787187"/>
              <a:gd name="connsiteY3" fmla="*/ 677894 h 2386289"/>
              <a:gd name="connsiteX4" fmla="*/ 2762536 w 2787187"/>
              <a:gd name="connsiteY4" fmla="*/ 0 h 2386289"/>
              <a:gd name="connsiteX0" fmla="*/ 2762536 w 2765297"/>
              <a:gd name="connsiteY0" fmla="*/ 0 h 2386289"/>
              <a:gd name="connsiteX1" fmla="*/ 2765297 w 2765297"/>
              <a:gd name="connsiteY1" fmla="*/ 1708395 h 2386289"/>
              <a:gd name="connsiteX2" fmla="*/ 2762 w 2765297"/>
              <a:gd name="connsiteY2" fmla="*/ 2386289 h 2386289"/>
              <a:gd name="connsiteX3" fmla="*/ 0 w 2765297"/>
              <a:gd name="connsiteY3" fmla="*/ 677894 h 2386289"/>
              <a:gd name="connsiteX4" fmla="*/ 2762536 w 2765297"/>
              <a:gd name="connsiteY4" fmla="*/ 0 h 2386289"/>
              <a:gd name="connsiteX0" fmla="*/ 2762536 w 2762576"/>
              <a:gd name="connsiteY0" fmla="*/ 0 h 2386289"/>
              <a:gd name="connsiteX1" fmla="*/ 2748879 w 2762576"/>
              <a:gd name="connsiteY1" fmla="*/ 1713869 h 2386289"/>
              <a:gd name="connsiteX2" fmla="*/ 2762 w 2762576"/>
              <a:gd name="connsiteY2" fmla="*/ 2386289 h 2386289"/>
              <a:gd name="connsiteX3" fmla="*/ 0 w 2762576"/>
              <a:gd name="connsiteY3" fmla="*/ 677894 h 2386289"/>
              <a:gd name="connsiteX4" fmla="*/ 2762536 w 2762576"/>
              <a:gd name="connsiteY4" fmla="*/ 0 h 2386289"/>
              <a:gd name="connsiteX0" fmla="*/ 2762536 w 2765297"/>
              <a:gd name="connsiteY0" fmla="*/ 0 h 2386289"/>
              <a:gd name="connsiteX1" fmla="*/ 2765297 w 2765297"/>
              <a:gd name="connsiteY1" fmla="*/ 1697451 h 2386289"/>
              <a:gd name="connsiteX2" fmla="*/ 2762 w 2765297"/>
              <a:gd name="connsiteY2" fmla="*/ 2386289 h 2386289"/>
              <a:gd name="connsiteX3" fmla="*/ 0 w 2765297"/>
              <a:gd name="connsiteY3" fmla="*/ 677894 h 2386289"/>
              <a:gd name="connsiteX4" fmla="*/ 2762536 w 2765297"/>
              <a:gd name="connsiteY4" fmla="*/ 0 h 2386289"/>
              <a:gd name="connsiteX0" fmla="*/ 2762536 w 2765297"/>
              <a:gd name="connsiteY0" fmla="*/ 0 h 2386289"/>
              <a:gd name="connsiteX1" fmla="*/ 2765297 w 2765297"/>
              <a:gd name="connsiteY1" fmla="*/ 1724813 h 2386289"/>
              <a:gd name="connsiteX2" fmla="*/ 2762 w 2765297"/>
              <a:gd name="connsiteY2" fmla="*/ 2386289 h 2386289"/>
              <a:gd name="connsiteX3" fmla="*/ 0 w 2765297"/>
              <a:gd name="connsiteY3" fmla="*/ 677894 h 2386289"/>
              <a:gd name="connsiteX4" fmla="*/ 2762536 w 2765297"/>
              <a:gd name="connsiteY4" fmla="*/ 0 h 2386289"/>
              <a:gd name="connsiteX0" fmla="*/ 2762536 w 2762594"/>
              <a:gd name="connsiteY0" fmla="*/ 0 h 2386289"/>
              <a:gd name="connsiteX1" fmla="*/ 2754351 w 2762594"/>
              <a:gd name="connsiteY1" fmla="*/ 1713869 h 2386289"/>
              <a:gd name="connsiteX2" fmla="*/ 2762 w 2762594"/>
              <a:gd name="connsiteY2" fmla="*/ 2386289 h 2386289"/>
              <a:gd name="connsiteX3" fmla="*/ 0 w 2762594"/>
              <a:gd name="connsiteY3" fmla="*/ 677894 h 2386289"/>
              <a:gd name="connsiteX4" fmla="*/ 2762536 w 2762594"/>
              <a:gd name="connsiteY4" fmla="*/ 0 h 2386289"/>
              <a:gd name="connsiteX0" fmla="*/ 2762536 w 2770769"/>
              <a:gd name="connsiteY0" fmla="*/ 0 h 2386289"/>
              <a:gd name="connsiteX1" fmla="*/ 2770769 w 2770769"/>
              <a:gd name="connsiteY1" fmla="*/ 1713869 h 2386289"/>
              <a:gd name="connsiteX2" fmla="*/ 2762 w 2770769"/>
              <a:gd name="connsiteY2" fmla="*/ 2386289 h 2386289"/>
              <a:gd name="connsiteX3" fmla="*/ 0 w 2770769"/>
              <a:gd name="connsiteY3" fmla="*/ 677894 h 2386289"/>
              <a:gd name="connsiteX4" fmla="*/ 2762536 w 2770769"/>
              <a:gd name="connsiteY4" fmla="*/ 0 h 2386289"/>
              <a:gd name="connsiteX0" fmla="*/ 2762536 w 2762594"/>
              <a:gd name="connsiteY0" fmla="*/ 0 h 2386289"/>
              <a:gd name="connsiteX1" fmla="*/ 2754351 w 2762594"/>
              <a:gd name="connsiteY1" fmla="*/ 1713869 h 2386289"/>
              <a:gd name="connsiteX2" fmla="*/ 2762 w 2762594"/>
              <a:gd name="connsiteY2" fmla="*/ 2386289 h 2386289"/>
              <a:gd name="connsiteX3" fmla="*/ 0 w 2762594"/>
              <a:gd name="connsiteY3" fmla="*/ 677894 h 2386289"/>
              <a:gd name="connsiteX4" fmla="*/ 2762536 w 2762594"/>
              <a:gd name="connsiteY4" fmla="*/ 0 h 2386289"/>
              <a:gd name="connsiteX0" fmla="*/ 2766362 w 2766420"/>
              <a:gd name="connsiteY0" fmla="*/ 0 h 2905167"/>
              <a:gd name="connsiteX1" fmla="*/ 2758177 w 2766420"/>
              <a:gd name="connsiteY1" fmla="*/ 1713869 h 2905167"/>
              <a:gd name="connsiteX2" fmla="*/ 103 w 2766420"/>
              <a:gd name="connsiteY2" fmla="*/ 2905167 h 2905167"/>
              <a:gd name="connsiteX3" fmla="*/ 3826 w 2766420"/>
              <a:gd name="connsiteY3" fmla="*/ 677894 h 2905167"/>
              <a:gd name="connsiteX4" fmla="*/ 2766362 w 2766420"/>
              <a:gd name="connsiteY4" fmla="*/ 0 h 2905167"/>
              <a:gd name="connsiteX0" fmla="*/ 2766362 w 2766399"/>
              <a:gd name="connsiteY0" fmla="*/ 0 h 2905167"/>
              <a:gd name="connsiteX1" fmla="*/ 2751691 w 2766399"/>
              <a:gd name="connsiteY1" fmla="*/ 2252204 h 2905167"/>
              <a:gd name="connsiteX2" fmla="*/ 103 w 2766399"/>
              <a:gd name="connsiteY2" fmla="*/ 2905167 h 2905167"/>
              <a:gd name="connsiteX3" fmla="*/ 3826 w 2766399"/>
              <a:gd name="connsiteY3" fmla="*/ 677894 h 2905167"/>
              <a:gd name="connsiteX4" fmla="*/ 2766362 w 2766399"/>
              <a:gd name="connsiteY4" fmla="*/ 0 h 2905167"/>
              <a:gd name="connsiteX0" fmla="*/ 2769124 w 2769161"/>
              <a:gd name="connsiteY0" fmla="*/ 0 h 2905167"/>
              <a:gd name="connsiteX1" fmla="*/ 2754453 w 2769161"/>
              <a:gd name="connsiteY1" fmla="*/ 2252204 h 2905167"/>
              <a:gd name="connsiteX2" fmla="*/ 2865 w 2769161"/>
              <a:gd name="connsiteY2" fmla="*/ 2905167 h 2905167"/>
              <a:gd name="connsiteX3" fmla="*/ 0 w 2769161"/>
              <a:gd name="connsiteY3" fmla="*/ 559317 h 2905167"/>
              <a:gd name="connsiteX4" fmla="*/ 2769124 w 2769161"/>
              <a:gd name="connsiteY4" fmla="*/ 0 h 29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61" h="2905167">
                <a:moveTo>
                  <a:pt x="2769124" y="0"/>
                </a:moveTo>
                <a:cubicBezTo>
                  <a:pt x="2770045" y="244761"/>
                  <a:pt x="2753532" y="2007443"/>
                  <a:pt x="2754453" y="2252204"/>
                </a:cubicBezTo>
                <a:lnTo>
                  <a:pt x="2865" y="2905167"/>
                </a:lnTo>
                <a:cubicBezTo>
                  <a:pt x="1944" y="2335702"/>
                  <a:pt x="921" y="1128782"/>
                  <a:pt x="0" y="559317"/>
                </a:cubicBezTo>
                <a:lnTo>
                  <a:pt x="2769124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orma libre: forma 31">
            <a:extLst>
              <a:ext uri="{FF2B5EF4-FFF2-40B4-BE49-F238E27FC236}">
                <a16:creationId xmlns:a16="http://schemas.microsoft.com/office/drawing/2014/main" id="{7B51EFA4-2A93-EF29-9306-091E8B5933BB}"/>
              </a:ext>
            </a:extLst>
          </p:cNvPr>
          <p:cNvSpPr/>
          <p:nvPr/>
        </p:nvSpPr>
        <p:spPr>
          <a:xfrm>
            <a:off x="7093657" y="4600153"/>
            <a:ext cx="3255139" cy="3321311"/>
          </a:xfrm>
          <a:custGeom>
            <a:avLst/>
            <a:gdLst>
              <a:gd name="connsiteX0" fmla="*/ 2806065 w 2808827"/>
              <a:gd name="connsiteY0" fmla="*/ 647795 h 1382077"/>
              <a:gd name="connsiteX1" fmla="*/ 2808827 w 2808827"/>
              <a:gd name="connsiteY1" fmla="*/ 1382078 h 1382077"/>
              <a:gd name="connsiteX2" fmla="*/ 2762 w 2808827"/>
              <a:gd name="connsiteY2" fmla="*/ 734282 h 1382077"/>
              <a:gd name="connsiteX3" fmla="*/ 0 w 2808827"/>
              <a:gd name="connsiteY3" fmla="*/ 0 h 1382077"/>
              <a:gd name="connsiteX0" fmla="*/ 2806065 w 2806065"/>
              <a:gd name="connsiteY0" fmla="*/ 647795 h 2350718"/>
              <a:gd name="connsiteX1" fmla="*/ 2797883 w 2806065"/>
              <a:gd name="connsiteY1" fmla="*/ 2350718 h 2350718"/>
              <a:gd name="connsiteX2" fmla="*/ 2762 w 2806065"/>
              <a:gd name="connsiteY2" fmla="*/ 734282 h 2350718"/>
              <a:gd name="connsiteX3" fmla="*/ 0 w 2806065"/>
              <a:gd name="connsiteY3" fmla="*/ 0 h 2350718"/>
              <a:gd name="connsiteX4" fmla="*/ 2806065 w 2806065"/>
              <a:gd name="connsiteY4" fmla="*/ 647795 h 2350718"/>
              <a:gd name="connsiteX0" fmla="*/ 2806065 w 2806065"/>
              <a:gd name="connsiteY0" fmla="*/ 647795 h 2350718"/>
              <a:gd name="connsiteX1" fmla="*/ 2797883 w 2806065"/>
              <a:gd name="connsiteY1" fmla="*/ 2350718 h 2350718"/>
              <a:gd name="connsiteX2" fmla="*/ 8234 w 2806065"/>
              <a:gd name="connsiteY2" fmla="*/ 1670087 h 2350718"/>
              <a:gd name="connsiteX3" fmla="*/ 0 w 2806065"/>
              <a:gd name="connsiteY3" fmla="*/ 0 h 2350718"/>
              <a:gd name="connsiteX4" fmla="*/ 2806065 w 2806065"/>
              <a:gd name="connsiteY4" fmla="*/ 647795 h 2350718"/>
              <a:gd name="connsiteX0" fmla="*/ 2806065 w 2806065"/>
              <a:gd name="connsiteY0" fmla="*/ 647795 h 2350718"/>
              <a:gd name="connsiteX1" fmla="*/ 2797883 w 2806065"/>
              <a:gd name="connsiteY1" fmla="*/ 2350718 h 2350718"/>
              <a:gd name="connsiteX2" fmla="*/ 8234 w 2806065"/>
              <a:gd name="connsiteY2" fmla="*/ 1670087 h 2350718"/>
              <a:gd name="connsiteX3" fmla="*/ 0 w 2806065"/>
              <a:gd name="connsiteY3" fmla="*/ 0 h 2350718"/>
              <a:gd name="connsiteX4" fmla="*/ 2806065 w 2806065"/>
              <a:gd name="connsiteY4" fmla="*/ 647795 h 2350718"/>
              <a:gd name="connsiteX0" fmla="*/ 2806065 w 2806065"/>
              <a:gd name="connsiteY0" fmla="*/ 647795 h 2863109"/>
              <a:gd name="connsiteX1" fmla="*/ 2797883 w 2806065"/>
              <a:gd name="connsiteY1" fmla="*/ 2863109 h 2863109"/>
              <a:gd name="connsiteX2" fmla="*/ 8234 w 2806065"/>
              <a:gd name="connsiteY2" fmla="*/ 1670087 h 2863109"/>
              <a:gd name="connsiteX3" fmla="*/ 0 w 2806065"/>
              <a:gd name="connsiteY3" fmla="*/ 0 h 2863109"/>
              <a:gd name="connsiteX4" fmla="*/ 2806065 w 2806065"/>
              <a:gd name="connsiteY4" fmla="*/ 647795 h 2863109"/>
              <a:gd name="connsiteX0" fmla="*/ 2806065 w 2806065"/>
              <a:gd name="connsiteY0" fmla="*/ 647795 h 2863109"/>
              <a:gd name="connsiteX1" fmla="*/ 2797883 w 2806065"/>
              <a:gd name="connsiteY1" fmla="*/ 2863109 h 2863109"/>
              <a:gd name="connsiteX2" fmla="*/ 14720 w 2806065"/>
              <a:gd name="connsiteY2" fmla="*/ 2221395 h 2863109"/>
              <a:gd name="connsiteX3" fmla="*/ 0 w 2806065"/>
              <a:gd name="connsiteY3" fmla="*/ 0 h 2863109"/>
              <a:gd name="connsiteX4" fmla="*/ 2806065 w 2806065"/>
              <a:gd name="connsiteY4" fmla="*/ 647795 h 2863109"/>
              <a:gd name="connsiteX0" fmla="*/ 2806065 w 2806065"/>
              <a:gd name="connsiteY0" fmla="*/ 647795 h 2863109"/>
              <a:gd name="connsiteX1" fmla="*/ 2797883 w 2806065"/>
              <a:gd name="connsiteY1" fmla="*/ 2863109 h 2863109"/>
              <a:gd name="connsiteX2" fmla="*/ 8234 w 2806065"/>
              <a:gd name="connsiteY2" fmla="*/ 2201936 h 2863109"/>
              <a:gd name="connsiteX3" fmla="*/ 0 w 2806065"/>
              <a:gd name="connsiteY3" fmla="*/ 0 h 2863109"/>
              <a:gd name="connsiteX4" fmla="*/ 2806065 w 2806065"/>
              <a:gd name="connsiteY4" fmla="*/ 647795 h 2863109"/>
              <a:gd name="connsiteX0" fmla="*/ 2806065 w 2806065"/>
              <a:gd name="connsiteY0" fmla="*/ 450165 h 2863109"/>
              <a:gd name="connsiteX1" fmla="*/ 2797883 w 2806065"/>
              <a:gd name="connsiteY1" fmla="*/ 2863109 h 2863109"/>
              <a:gd name="connsiteX2" fmla="*/ 8234 w 2806065"/>
              <a:gd name="connsiteY2" fmla="*/ 2201936 h 2863109"/>
              <a:gd name="connsiteX3" fmla="*/ 0 w 2806065"/>
              <a:gd name="connsiteY3" fmla="*/ 0 h 2863109"/>
              <a:gd name="connsiteX4" fmla="*/ 2806065 w 2806065"/>
              <a:gd name="connsiteY4" fmla="*/ 450165 h 286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6065" h="2863109">
                <a:moveTo>
                  <a:pt x="2806065" y="450165"/>
                </a:moveTo>
                <a:cubicBezTo>
                  <a:pt x="2803338" y="1017806"/>
                  <a:pt x="2800610" y="2295468"/>
                  <a:pt x="2797883" y="2863109"/>
                </a:cubicBezTo>
                <a:lnTo>
                  <a:pt x="8234" y="2201936"/>
                </a:lnTo>
                <a:cubicBezTo>
                  <a:pt x="7313" y="1957175"/>
                  <a:pt x="921" y="244761"/>
                  <a:pt x="0" y="0"/>
                </a:cubicBezTo>
                <a:lnTo>
                  <a:pt x="2806065" y="45016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orma libre: forma 32">
            <a:extLst>
              <a:ext uri="{FF2B5EF4-FFF2-40B4-BE49-F238E27FC236}">
                <a16:creationId xmlns:a16="http://schemas.microsoft.com/office/drawing/2014/main" id="{21153F80-45B7-6601-441C-708D662A3C48}"/>
              </a:ext>
            </a:extLst>
          </p:cNvPr>
          <p:cNvSpPr/>
          <p:nvPr/>
        </p:nvSpPr>
        <p:spPr>
          <a:xfrm>
            <a:off x="7093658" y="3778414"/>
            <a:ext cx="6459781" cy="1653412"/>
          </a:xfrm>
          <a:custGeom>
            <a:avLst/>
            <a:gdLst>
              <a:gd name="connsiteX0" fmla="*/ 5568601 w 5568600"/>
              <a:gd name="connsiteY0" fmla="*/ 647795 h 1325689"/>
              <a:gd name="connsiteX1" fmla="*/ 2806065 w 5568600"/>
              <a:gd name="connsiteY1" fmla="*/ 1325690 h 1325689"/>
              <a:gd name="connsiteX2" fmla="*/ 0 w 5568600"/>
              <a:gd name="connsiteY2" fmla="*/ 677894 h 1325689"/>
              <a:gd name="connsiteX3" fmla="*/ 2762536 w 5568600"/>
              <a:gd name="connsiteY3" fmla="*/ 0 h 1325689"/>
              <a:gd name="connsiteX0" fmla="*/ 5568601 w 5568600"/>
              <a:gd name="connsiteY0" fmla="*/ 647795 h 1395352"/>
              <a:gd name="connsiteX1" fmla="*/ 2806065 w 5568600"/>
              <a:gd name="connsiteY1" fmla="*/ 1395352 h 1395352"/>
              <a:gd name="connsiteX2" fmla="*/ 0 w 5568600"/>
              <a:gd name="connsiteY2" fmla="*/ 677894 h 1395352"/>
              <a:gd name="connsiteX3" fmla="*/ 2762536 w 5568600"/>
              <a:gd name="connsiteY3" fmla="*/ 0 h 1395352"/>
              <a:gd name="connsiteX4" fmla="*/ 5568601 w 5568600"/>
              <a:gd name="connsiteY4" fmla="*/ 647795 h 1395352"/>
              <a:gd name="connsiteX0" fmla="*/ 5568601 w 5568600"/>
              <a:gd name="connsiteY0" fmla="*/ 647795 h 1357353"/>
              <a:gd name="connsiteX1" fmla="*/ 2806065 w 5568600"/>
              <a:gd name="connsiteY1" fmla="*/ 1357353 h 1357353"/>
              <a:gd name="connsiteX2" fmla="*/ 0 w 5568600"/>
              <a:gd name="connsiteY2" fmla="*/ 677894 h 1357353"/>
              <a:gd name="connsiteX3" fmla="*/ 2762536 w 5568600"/>
              <a:gd name="connsiteY3" fmla="*/ 0 h 1357353"/>
              <a:gd name="connsiteX4" fmla="*/ 5568601 w 5568600"/>
              <a:gd name="connsiteY4" fmla="*/ 647795 h 135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8600" h="1357353">
                <a:moveTo>
                  <a:pt x="5568601" y="647795"/>
                </a:moveTo>
                <a:lnTo>
                  <a:pt x="2806065" y="1357353"/>
                </a:lnTo>
                <a:lnTo>
                  <a:pt x="0" y="677894"/>
                </a:lnTo>
                <a:lnTo>
                  <a:pt x="2762536" y="0"/>
                </a:lnTo>
                <a:lnTo>
                  <a:pt x="5568601" y="647795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437790"/>
            <a:endParaRPr lang="es-PE" sz="4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CuadroTexto 1">
            <a:extLst>
              <a:ext uri="{FF2B5EF4-FFF2-40B4-BE49-F238E27FC236}">
                <a16:creationId xmlns:a16="http://schemas.microsoft.com/office/drawing/2014/main" id="{5AFEED90-59EC-35EE-4B32-AEA2CFE159E8}"/>
              </a:ext>
            </a:extLst>
          </p:cNvPr>
          <p:cNvSpPr txBox="1"/>
          <p:nvPr/>
        </p:nvSpPr>
        <p:spPr>
          <a:xfrm rot="20986750">
            <a:off x="12675980" y="4744354"/>
            <a:ext cx="9733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5332" b="1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D6C68C-C339-E8A8-53BD-7507AF966774}"/>
              </a:ext>
            </a:extLst>
          </p:cNvPr>
          <p:cNvSpPr/>
          <p:nvPr/>
        </p:nvSpPr>
        <p:spPr>
          <a:xfrm>
            <a:off x="1055191" y="2028641"/>
            <a:ext cx="5283690" cy="1218883"/>
          </a:xfrm>
          <a:prstGeom prst="rect">
            <a:avLst/>
          </a:prstGeom>
          <a:solidFill>
            <a:srgbClr val="1CA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Ghana Card Utilization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B35D98-3D50-396D-7141-90D142AD196F}"/>
              </a:ext>
            </a:extLst>
          </p:cNvPr>
          <p:cNvSpPr txBox="1"/>
          <p:nvPr/>
        </p:nvSpPr>
        <p:spPr>
          <a:xfrm>
            <a:off x="867523" y="3623142"/>
            <a:ext cx="6210011" cy="4687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 unified Identification System.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Ghana Card more than a plastic.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Address Verification System</a:t>
            </a:r>
          </a:p>
          <a:p>
            <a:pPr marL="571500" indent="-571500" defTabSz="2437790">
              <a:buFont typeface="Wingdings" panose="05000000000000000000" pitchFamily="2" charset="2"/>
              <a:buChar char="ü"/>
            </a:pPr>
            <a:endParaRPr lang="en-US" sz="4266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4FE06B-BEA4-6CC0-FAD6-62D5BA339515}"/>
              </a:ext>
            </a:extLst>
          </p:cNvPr>
          <p:cNvSpPr/>
          <p:nvPr/>
        </p:nvSpPr>
        <p:spPr>
          <a:xfrm>
            <a:off x="17974931" y="2199389"/>
            <a:ext cx="5283690" cy="12188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r>
              <a:rPr lang="en-US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Aggressive Collaboration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9DE-1EE3-6C97-978A-DF480F2F7A72}"/>
              </a:ext>
            </a:extLst>
          </p:cNvPr>
          <p:cNvSpPr txBox="1"/>
          <p:nvPr/>
        </p:nvSpPr>
        <p:spPr>
          <a:xfrm>
            <a:off x="17846816" y="3418274"/>
            <a:ext cx="5411804" cy="403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Banks, 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Telecom,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FinTechs</a:t>
            </a: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State Institutions.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Security Agencies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Regulators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30971F8-8854-2210-619F-7AA9FD67830F}"/>
              </a:ext>
            </a:extLst>
          </p:cNvPr>
          <p:cNvSpPr/>
          <p:nvPr/>
        </p:nvSpPr>
        <p:spPr>
          <a:xfrm>
            <a:off x="17974931" y="8686324"/>
            <a:ext cx="5283690" cy="1218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 Vulnerability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C0D30F-7D6B-C023-CD1A-CB4F685ECB3B}"/>
              </a:ext>
            </a:extLst>
          </p:cNvPr>
          <p:cNvSpPr txBox="1"/>
          <p:nvPr/>
        </p:nvSpPr>
        <p:spPr>
          <a:xfrm>
            <a:off x="17846816" y="9905208"/>
            <a:ext cx="5411804" cy="403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Technology Investment 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Citizens and employee Education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Ethical Staff</a:t>
            </a:r>
          </a:p>
          <a:p>
            <a:pPr marL="571500" indent="-571500" defTabSz="2437790">
              <a:buFont typeface="Wingdings" panose="05000000000000000000" pitchFamily="2" charset="2"/>
              <a:buChar char="ü"/>
            </a:pPr>
            <a:endParaRPr lang="en-US" sz="4266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ACBB62-453C-A809-5E97-3B2D3CD72A6A}"/>
              </a:ext>
            </a:extLst>
          </p:cNvPr>
          <p:cNvSpPr/>
          <p:nvPr/>
        </p:nvSpPr>
        <p:spPr>
          <a:xfrm>
            <a:off x="1119029" y="8657856"/>
            <a:ext cx="5283690" cy="1218883"/>
          </a:xfrm>
          <a:prstGeom prst="rect">
            <a:avLst/>
          </a:prstGeom>
          <a:solidFill>
            <a:srgbClr val="66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Driven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BB7F66-F69A-A631-20E7-80E159F60E81}"/>
              </a:ext>
            </a:extLst>
          </p:cNvPr>
          <p:cNvSpPr txBox="1"/>
          <p:nvPr/>
        </p:nvSpPr>
        <p:spPr>
          <a:xfrm>
            <a:off x="927077" y="9905208"/>
            <a:ext cx="5411804" cy="20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Value Data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Protect Data</a:t>
            </a:r>
          </a:p>
          <a:p>
            <a:pPr marL="571500" indent="-571500" defTabSz="2437790">
              <a:buFont typeface="Wingdings" panose="05000000000000000000" pitchFamily="2" charset="2"/>
              <a:buChar char="§"/>
            </a:pPr>
            <a:r>
              <a:rPr lang="en-US" sz="4266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Data based Decision.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B3C523-CAF9-466C-9BF4-5055F01618C7}"/>
              </a:ext>
            </a:extLst>
          </p:cNvPr>
          <p:cNvSpPr txBox="1"/>
          <p:nvPr/>
        </p:nvSpPr>
        <p:spPr>
          <a:xfrm>
            <a:off x="927077" y="356373"/>
            <a:ext cx="1739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175168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6CC2BF-BC05-4705-9B5E-FE3B9106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1039E-261F-7749-90A7-0F9BB9B47EA3}" type="slidenum">
              <a:rPr kumimoji="0" lang="en-US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23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D6D5B-4E8E-43AA-A56E-A9F2A022AD1D}"/>
              </a:ext>
            </a:extLst>
          </p:cNvPr>
          <p:cNvSpPr/>
          <p:nvPr/>
        </p:nvSpPr>
        <p:spPr>
          <a:xfrm>
            <a:off x="1007655" y="-45451"/>
            <a:ext cx="5383589" cy="137614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DD6FF-9B04-4B6C-B212-F7410C55FE78}"/>
              </a:ext>
            </a:extLst>
          </p:cNvPr>
          <p:cNvSpPr/>
          <p:nvPr/>
        </p:nvSpPr>
        <p:spPr>
          <a:xfrm>
            <a:off x="0" y="8082429"/>
            <a:ext cx="24377650" cy="31472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018C47-73CF-414C-B8EA-A3BF7CC8B688}"/>
              </a:ext>
            </a:extLst>
          </p:cNvPr>
          <p:cNvSpPr/>
          <p:nvPr/>
        </p:nvSpPr>
        <p:spPr>
          <a:xfrm>
            <a:off x="2612536" y="8463821"/>
            <a:ext cx="2699723" cy="25770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FBF83-2B75-45A6-BA0B-0554E0684D6B}"/>
              </a:ext>
            </a:extLst>
          </p:cNvPr>
          <p:cNvSpPr txBox="1"/>
          <p:nvPr/>
        </p:nvSpPr>
        <p:spPr>
          <a:xfrm>
            <a:off x="10164919" y="8548052"/>
            <a:ext cx="90587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 YOU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20197-5A4E-4E81-95E3-D8F8D0035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484" y="8706554"/>
            <a:ext cx="2159825" cy="20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26">
            <a:extLst>
              <a:ext uri="{FF2B5EF4-FFF2-40B4-BE49-F238E27FC236}">
                <a16:creationId xmlns:a16="http://schemas.microsoft.com/office/drawing/2014/main" id="{0134AD0E-EB71-5F49-B2F8-3B171519E2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5060" y="852464"/>
            <a:ext cx="12512591" cy="128617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0F22B-EF10-B878-A4AA-CD733611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7" y="1510370"/>
            <a:ext cx="14301260" cy="1130493"/>
          </a:xfrm>
        </p:spPr>
        <p:txBody>
          <a:bodyPr>
            <a:normAutofit fontScale="90000"/>
          </a:bodyPr>
          <a:lstStyle/>
          <a:p>
            <a:r>
              <a:rPr lang="en-US" sz="7900" dirty="0">
                <a:solidFill>
                  <a:schemeClr val="tx2"/>
                </a:solidFill>
                <a:ea typeface="+mn-ea"/>
                <a:cs typeface="+mn-cs"/>
              </a:rPr>
              <a:t>Todays’ Agenda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133B0-8B3B-8F9A-571C-F96E46A8DC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162" y="3777810"/>
            <a:ext cx="8994948" cy="615553"/>
          </a:xfrm>
        </p:spPr>
        <p:txBody>
          <a:bodyPr/>
          <a:lstStyle/>
          <a:p>
            <a:pPr marL="0" lvl="0" indent="0" defTabSz="182843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0" dirty="0">
                <a:latin typeface="Poppins" pitchFamily="2" charset="77"/>
                <a:ea typeface="League Spartan" charset="0"/>
                <a:cs typeface="Poppins" pitchFamily="2" charset="77"/>
              </a:rPr>
              <a:t>Characteristics Of A Digital Economy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A7E10-FC59-192C-D06D-A4CABEA41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162" y="5286783"/>
            <a:ext cx="8994948" cy="553998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US" sz="4000" b="0" dirty="0"/>
              <a:t>Ghana Digital Ecosystem Outlook</a:t>
            </a:r>
            <a:endParaRPr lang="en-US" sz="4000" b="0" dirty="0"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C0EE23-226A-2CFF-E971-88212E0FDA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162" y="6764978"/>
            <a:ext cx="9965332" cy="553998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US" sz="4000" b="0" dirty="0"/>
              <a:t>Threats to Ghana’s Digital Economy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BA4ABD-8A27-5E27-020F-7EFFD61D5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161" y="8243172"/>
            <a:ext cx="9741397" cy="55399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0" dirty="0"/>
              <a:t>Securing Ghana’s Digital Economy: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8CB6DF-CC48-E1B9-37EA-85817D8495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162" y="9721431"/>
            <a:ext cx="6678460" cy="55387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Building Trust &amp; Resilience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0E024C-1825-AEDB-1FCF-FC5A2A4818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162" y="11199626"/>
            <a:ext cx="6678460" cy="55387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Concluding Thoughts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862065-D411-42BE-A527-55D6EE6E3E3D}"/>
              </a:ext>
            </a:extLst>
          </p:cNvPr>
          <p:cNvSpPr txBox="1"/>
          <p:nvPr/>
        </p:nvSpPr>
        <p:spPr>
          <a:xfrm>
            <a:off x="11668490" y="3577755"/>
            <a:ext cx="104067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4613C0-DBA7-471B-8115-72BCE60ACA5A}"/>
              </a:ext>
            </a:extLst>
          </p:cNvPr>
          <p:cNvSpPr txBox="1"/>
          <p:nvPr/>
        </p:nvSpPr>
        <p:spPr>
          <a:xfrm>
            <a:off x="11668490" y="5043319"/>
            <a:ext cx="104067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5C2DA6-5316-4C37-BD29-CAEBA5591B53}"/>
              </a:ext>
            </a:extLst>
          </p:cNvPr>
          <p:cNvSpPr txBox="1"/>
          <p:nvPr/>
        </p:nvSpPr>
        <p:spPr>
          <a:xfrm>
            <a:off x="11668490" y="6641356"/>
            <a:ext cx="104067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CDA600-5872-4F5B-A56F-6705CC3CBF84}"/>
              </a:ext>
            </a:extLst>
          </p:cNvPr>
          <p:cNvSpPr txBox="1"/>
          <p:nvPr/>
        </p:nvSpPr>
        <p:spPr>
          <a:xfrm>
            <a:off x="11682358" y="8355030"/>
            <a:ext cx="1040671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70C0"/>
                </a:solidFill>
                <a:latin typeface="Aptos" panose="020B0004020202020204" pitchFamily="34" charset="0"/>
              </a:rPr>
              <a:t>04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C99767-EC05-42E2-899F-751D1859FFC7}"/>
              </a:ext>
            </a:extLst>
          </p:cNvPr>
          <p:cNvSpPr txBox="1"/>
          <p:nvPr/>
        </p:nvSpPr>
        <p:spPr>
          <a:xfrm>
            <a:off x="11682359" y="10968729"/>
            <a:ext cx="104067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06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509316-08D0-4FAC-9589-B4A7B3A80FE5}"/>
              </a:ext>
            </a:extLst>
          </p:cNvPr>
          <p:cNvSpPr txBox="1"/>
          <p:nvPr/>
        </p:nvSpPr>
        <p:spPr>
          <a:xfrm>
            <a:off x="11720549" y="9721431"/>
            <a:ext cx="104067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88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2">
            <a:extLst>
              <a:ext uri="{FF2B5EF4-FFF2-40B4-BE49-F238E27FC236}">
                <a16:creationId xmlns:a16="http://schemas.microsoft.com/office/drawing/2014/main" id="{53602438-7462-F541-B924-09A1520BF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248" y="5317095"/>
            <a:ext cx="3279894" cy="3167067"/>
          </a:xfrm>
          <a:custGeom>
            <a:avLst/>
            <a:gdLst>
              <a:gd name="T0" fmla="*/ 2080 w 5514"/>
              <a:gd name="T1" fmla="*/ 96 h 5322"/>
              <a:gd name="T2" fmla="*/ 2080 w 5514"/>
              <a:gd name="T3" fmla="*/ 96 h 5322"/>
              <a:gd name="T4" fmla="*/ 9 w 5514"/>
              <a:gd name="T5" fmla="*/ 5096 h 5322"/>
              <a:gd name="T6" fmla="*/ 9 w 5514"/>
              <a:gd name="T7" fmla="*/ 5096 h 5322"/>
              <a:gd name="T8" fmla="*/ 219 w 5514"/>
              <a:gd name="T9" fmla="*/ 5321 h 5322"/>
              <a:gd name="T10" fmla="*/ 4521 w 5514"/>
              <a:gd name="T11" fmla="*/ 5321 h 5322"/>
              <a:gd name="T12" fmla="*/ 4521 w 5514"/>
              <a:gd name="T13" fmla="*/ 5321 h 5322"/>
              <a:gd name="T14" fmla="*/ 4730 w 5514"/>
              <a:gd name="T15" fmla="*/ 5140 h 5322"/>
              <a:gd name="T16" fmla="*/ 4730 w 5514"/>
              <a:gd name="T17" fmla="*/ 5140 h 5322"/>
              <a:gd name="T18" fmla="*/ 5450 w 5514"/>
              <a:gd name="T19" fmla="*/ 3403 h 5322"/>
              <a:gd name="T20" fmla="*/ 5450 w 5514"/>
              <a:gd name="T21" fmla="*/ 3403 h 5322"/>
              <a:gd name="T22" fmla="*/ 5430 w 5514"/>
              <a:gd name="T23" fmla="*/ 3128 h 5322"/>
              <a:gd name="T24" fmla="*/ 2388 w 5514"/>
              <a:gd name="T25" fmla="*/ 86 h 5322"/>
              <a:gd name="T26" fmla="*/ 2388 w 5514"/>
              <a:gd name="T27" fmla="*/ 86 h 5322"/>
              <a:gd name="T28" fmla="*/ 2080 w 5514"/>
              <a:gd name="T29" fmla="*/ 96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2">
                <a:moveTo>
                  <a:pt x="2080" y="96"/>
                </a:moveTo>
                <a:lnTo>
                  <a:pt x="2080" y="96"/>
                </a:lnTo>
                <a:cubicBezTo>
                  <a:pt x="901" y="1455"/>
                  <a:pt x="142" y="3189"/>
                  <a:pt x="9" y="5096"/>
                </a:cubicBezTo>
                <a:lnTo>
                  <a:pt x="9" y="5096"/>
                </a:lnTo>
                <a:cubicBezTo>
                  <a:pt x="0" y="5218"/>
                  <a:pt x="98" y="5321"/>
                  <a:pt x="219" y="5321"/>
                </a:cubicBezTo>
                <a:lnTo>
                  <a:pt x="4521" y="5321"/>
                </a:lnTo>
                <a:lnTo>
                  <a:pt x="4521" y="5321"/>
                </a:lnTo>
                <a:cubicBezTo>
                  <a:pt x="4626" y="5321"/>
                  <a:pt x="4715" y="5244"/>
                  <a:pt x="4730" y="5140"/>
                </a:cubicBezTo>
                <a:lnTo>
                  <a:pt x="4730" y="5140"/>
                </a:lnTo>
                <a:cubicBezTo>
                  <a:pt x="4824" y="4495"/>
                  <a:pt x="5079" y="3902"/>
                  <a:pt x="5450" y="3403"/>
                </a:cubicBezTo>
                <a:lnTo>
                  <a:pt x="5450" y="3403"/>
                </a:lnTo>
                <a:cubicBezTo>
                  <a:pt x="5513" y="3319"/>
                  <a:pt x="5504" y="3202"/>
                  <a:pt x="5430" y="3128"/>
                </a:cubicBezTo>
                <a:lnTo>
                  <a:pt x="2388" y="86"/>
                </a:lnTo>
                <a:lnTo>
                  <a:pt x="2388" y="86"/>
                </a:lnTo>
                <a:cubicBezTo>
                  <a:pt x="2302" y="0"/>
                  <a:pt x="2160" y="4"/>
                  <a:pt x="2080" y="9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/>
          </a:p>
        </p:txBody>
      </p:sp>
      <p:sp>
        <p:nvSpPr>
          <p:cNvPr id="5" name="Freeform 83">
            <a:extLst>
              <a:ext uri="{FF2B5EF4-FFF2-40B4-BE49-F238E27FC236}">
                <a16:creationId xmlns:a16="http://schemas.microsoft.com/office/drawing/2014/main" id="{45785249-3375-D444-B63C-537E54146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0143" y="8859101"/>
            <a:ext cx="3279894" cy="3167065"/>
          </a:xfrm>
          <a:custGeom>
            <a:avLst/>
            <a:gdLst>
              <a:gd name="T0" fmla="*/ 783 w 5514"/>
              <a:gd name="T1" fmla="*/ 182 h 5323"/>
              <a:gd name="T2" fmla="*/ 783 w 5514"/>
              <a:gd name="T3" fmla="*/ 182 h 5323"/>
              <a:gd name="T4" fmla="*/ 63 w 5514"/>
              <a:gd name="T5" fmla="*/ 1919 h 5323"/>
              <a:gd name="T6" fmla="*/ 63 w 5514"/>
              <a:gd name="T7" fmla="*/ 1919 h 5323"/>
              <a:gd name="T8" fmla="*/ 83 w 5514"/>
              <a:gd name="T9" fmla="*/ 2194 h 5323"/>
              <a:gd name="T10" fmla="*/ 3125 w 5514"/>
              <a:gd name="T11" fmla="*/ 5236 h 5323"/>
              <a:gd name="T12" fmla="*/ 3125 w 5514"/>
              <a:gd name="T13" fmla="*/ 5236 h 5323"/>
              <a:gd name="T14" fmla="*/ 3433 w 5514"/>
              <a:gd name="T15" fmla="*/ 5225 h 5323"/>
              <a:gd name="T16" fmla="*/ 3433 w 5514"/>
              <a:gd name="T17" fmla="*/ 5225 h 5323"/>
              <a:gd name="T18" fmla="*/ 5504 w 5514"/>
              <a:gd name="T19" fmla="*/ 226 h 5323"/>
              <a:gd name="T20" fmla="*/ 5504 w 5514"/>
              <a:gd name="T21" fmla="*/ 226 h 5323"/>
              <a:gd name="T22" fmla="*/ 5294 w 5514"/>
              <a:gd name="T23" fmla="*/ 0 h 5323"/>
              <a:gd name="T24" fmla="*/ 991 w 5514"/>
              <a:gd name="T25" fmla="*/ 0 h 5323"/>
              <a:gd name="T26" fmla="*/ 991 w 5514"/>
              <a:gd name="T27" fmla="*/ 0 h 5323"/>
              <a:gd name="T28" fmla="*/ 783 w 5514"/>
              <a:gd name="T29" fmla="*/ 182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3">
                <a:moveTo>
                  <a:pt x="783" y="182"/>
                </a:moveTo>
                <a:lnTo>
                  <a:pt x="783" y="182"/>
                </a:lnTo>
                <a:cubicBezTo>
                  <a:pt x="688" y="827"/>
                  <a:pt x="435" y="1419"/>
                  <a:pt x="63" y="1919"/>
                </a:cubicBezTo>
                <a:lnTo>
                  <a:pt x="63" y="1919"/>
                </a:lnTo>
                <a:cubicBezTo>
                  <a:pt x="0" y="2003"/>
                  <a:pt x="9" y="2120"/>
                  <a:pt x="83" y="2194"/>
                </a:cubicBezTo>
                <a:lnTo>
                  <a:pt x="3125" y="5236"/>
                </a:lnTo>
                <a:lnTo>
                  <a:pt x="3125" y="5236"/>
                </a:lnTo>
                <a:cubicBezTo>
                  <a:pt x="3211" y="5322"/>
                  <a:pt x="3353" y="5317"/>
                  <a:pt x="3433" y="5225"/>
                </a:cubicBezTo>
                <a:lnTo>
                  <a:pt x="3433" y="5225"/>
                </a:lnTo>
                <a:cubicBezTo>
                  <a:pt x="4613" y="3867"/>
                  <a:pt x="5371" y="2132"/>
                  <a:pt x="5504" y="226"/>
                </a:cubicBezTo>
                <a:lnTo>
                  <a:pt x="5504" y="226"/>
                </a:lnTo>
                <a:cubicBezTo>
                  <a:pt x="5513" y="104"/>
                  <a:pt x="5416" y="0"/>
                  <a:pt x="5294" y="0"/>
                </a:cubicBezTo>
                <a:lnTo>
                  <a:pt x="991" y="0"/>
                </a:lnTo>
                <a:lnTo>
                  <a:pt x="991" y="0"/>
                </a:lnTo>
                <a:cubicBezTo>
                  <a:pt x="887" y="0"/>
                  <a:pt x="798" y="78"/>
                  <a:pt x="783" y="182"/>
                </a:cubicBezTo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6" name="Freeform 84">
            <a:extLst>
              <a:ext uri="{FF2B5EF4-FFF2-40B4-BE49-F238E27FC236}">
                <a16:creationId xmlns:a16="http://schemas.microsoft.com/office/drawing/2014/main" id="{6F08189A-2D13-5D45-90B5-7DE76D51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0143" y="5240722"/>
            <a:ext cx="3279894" cy="3167067"/>
          </a:xfrm>
          <a:custGeom>
            <a:avLst/>
            <a:gdLst>
              <a:gd name="T0" fmla="*/ 3125 w 5514"/>
              <a:gd name="T1" fmla="*/ 86 h 5322"/>
              <a:gd name="T2" fmla="*/ 83 w 5514"/>
              <a:gd name="T3" fmla="*/ 3128 h 5322"/>
              <a:gd name="T4" fmla="*/ 83 w 5514"/>
              <a:gd name="T5" fmla="*/ 3128 h 5322"/>
              <a:gd name="T6" fmla="*/ 63 w 5514"/>
              <a:gd name="T7" fmla="*/ 3403 h 5322"/>
              <a:gd name="T8" fmla="*/ 63 w 5514"/>
              <a:gd name="T9" fmla="*/ 3403 h 5322"/>
              <a:gd name="T10" fmla="*/ 783 w 5514"/>
              <a:gd name="T11" fmla="*/ 5140 h 5322"/>
              <a:gd name="T12" fmla="*/ 783 w 5514"/>
              <a:gd name="T13" fmla="*/ 5140 h 5322"/>
              <a:gd name="T14" fmla="*/ 991 w 5514"/>
              <a:gd name="T15" fmla="*/ 5321 h 5322"/>
              <a:gd name="T16" fmla="*/ 5294 w 5514"/>
              <a:gd name="T17" fmla="*/ 5321 h 5322"/>
              <a:gd name="T18" fmla="*/ 5294 w 5514"/>
              <a:gd name="T19" fmla="*/ 5321 h 5322"/>
              <a:gd name="T20" fmla="*/ 5504 w 5514"/>
              <a:gd name="T21" fmla="*/ 5096 h 5322"/>
              <a:gd name="T22" fmla="*/ 5504 w 5514"/>
              <a:gd name="T23" fmla="*/ 5096 h 5322"/>
              <a:gd name="T24" fmla="*/ 3433 w 5514"/>
              <a:gd name="T25" fmla="*/ 96 h 5322"/>
              <a:gd name="T26" fmla="*/ 3433 w 5514"/>
              <a:gd name="T27" fmla="*/ 96 h 5322"/>
              <a:gd name="T28" fmla="*/ 3125 w 5514"/>
              <a:gd name="T29" fmla="*/ 86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2">
                <a:moveTo>
                  <a:pt x="3125" y="86"/>
                </a:moveTo>
                <a:lnTo>
                  <a:pt x="83" y="3128"/>
                </a:lnTo>
                <a:lnTo>
                  <a:pt x="83" y="3128"/>
                </a:lnTo>
                <a:cubicBezTo>
                  <a:pt x="9" y="3202"/>
                  <a:pt x="0" y="3319"/>
                  <a:pt x="63" y="3403"/>
                </a:cubicBezTo>
                <a:lnTo>
                  <a:pt x="63" y="3403"/>
                </a:lnTo>
                <a:cubicBezTo>
                  <a:pt x="435" y="3902"/>
                  <a:pt x="688" y="4495"/>
                  <a:pt x="783" y="5140"/>
                </a:cubicBezTo>
                <a:lnTo>
                  <a:pt x="783" y="5140"/>
                </a:lnTo>
                <a:cubicBezTo>
                  <a:pt x="798" y="5244"/>
                  <a:pt x="887" y="5321"/>
                  <a:pt x="991" y="5321"/>
                </a:cubicBezTo>
                <a:lnTo>
                  <a:pt x="5294" y="5321"/>
                </a:lnTo>
                <a:lnTo>
                  <a:pt x="5294" y="5321"/>
                </a:lnTo>
                <a:cubicBezTo>
                  <a:pt x="5416" y="5321"/>
                  <a:pt x="5513" y="5218"/>
                  <a:pt x="5504" y="5096"/>
                </a:cubicBezTo>
                <a:lnTo>
                  <a:pt x="5504" y="5096"/>
                </a:lnTo>
                <a:cubicBezTo>
                  <a:pt x="5371" y="3189"/>
                  <a:pt x="4613" y="1455"/>
                  <a:pt x="3433" y="96"/>
                </a:cubicBezTo>
                <a:lnTo>
                  <a:pt x="3433" y="96"/>
                </a:lnTo>
                <a:cubicBezTo>
                  <a:pt x="3353" y="4"/>
                  <a:pt x="3211" y="0"/>
                  <a:pt x="3125" y="86"/>
                </a:cubicBezTo>
              </a:path>
            </a:pathLst>
          </a:custGeom>
          <a:solidFill>
            <a:srgbClr val="FF6107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/>
          </a:p>
        </p:txBody>
      </p:sp>
      <p:sp>
        <p:nvSpPr>
          <p:cNvPr id="7" name="Freeform 85">
            <a:extLst>
              <a:ext uri="{FF2B5EF4-FFF2-40B4-BE49-F238E27FC236}">
                <a16:creationId xmlns:a16="http://schemas.microsoft.com/office/drawing/2014/main" id="{8167C4FA-79DA-7F48-8D77-2E8742D58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0656" y="3640211"/>
            <a:ext cx="3167067" cy="3279894"/>
          </a:xfrm>
          <a:custGeom>
            <a:avLst/>
            <a:gdLst>
              <a:gd name="T0" fmla="*/ 0 w 5323"/>
              <a:gd name="T1" fmla="*/ 219 h 5514"/>
              <a:gd name="T2" fmla="*/ 0 w 5323"/>
              <a:gd name="T3" fmla="*/ 4522 h 5514"/>
              <a:gd name="T4" fmla="*/ 0 w 5323"/>
              <a:gd name="T5" fmla="*/ 4522 h 5514"/>
              <a:gd name="T6" fmla="*/ 181 w 5323"/>
              <a:gd name="T7" fmla="*/ 4731 h 5514"/>
              <a:gd name="T8" fmla="*/ 181 w 5323"/>
              <a:gd name="T9" fmla="*/ 4731 h 5514"/>
              <a:gd name="T10" fmla="*/ 1919 w 5323"/>
              <a:gd name="T11" fmla="*/ 5451 h 5514"/>
              <a:gd name="T12" fmla="*/ 1919 w 5323"/>
              <a:gd name="T13" fmla="*/ 5451 h 5514"/>
              <a:gd name="T14" fmla="*/ 2194 w 5323"/>
              <a:gd name="T15" fmla="*/ 5430 h 5514"/>
              <a:gd name="T16" fmla="*/ 5235 w 5323"/>
              <a:gd name="T17" fmla="*/ 2388 h 5514"/>
              <a:gd name="T18" fmla="*/ 5235 w 5323"/>
              <a:gd name="T19" fmla="*/ 2388 h 5514"/>
              <a:gd name="T20" fmla="*/ 5225 w 5323"/>
              <a:gd name="T21" fmla="*/ 2080 h 5514"/>
              <a:gd name="T22" fmla="*/ 5225 w 5323"/>
              <a:gd name="T23" fmla="*/ 2080 h 5514"/>
              <a:gd name="T24" fmla="*/ 225 w 5323"/>
              <a:gd name="T25" fmla="*/ 8 h 5514"/>
              <a:gd name="T26" fmla="*/ 225 w 5323"/>
              <a:gd name="T27" fmla="*/ 8 h 5514"/>
              <a:gd name="T28" fmla="*/ 0 w 5323"/>
              <a:gd name="T29" fmla="*/ 219 h 5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3" h="5514">
                <a:moveTo>
                  <a:pt x="0" y="219"/>
                </a:moveTo>
                <a:lnTo>
                  <a:pt x="0" y="4522"/>
                </a:lnTo>
                <a:lnTo>
                  <a:pt x="0" y="4522"/>
                </a:lnTo>
                <a:cubicBezTo>
                  <a:pt x="0" y="4627"/>
                  <a:pt x="77" y="4716"/>
                  <a:pt x="181" y="4731"/>
                </a:cubicBezTo>
                <a:lnTo>
                  <a:pt x="181" y="4731"/>
                </a:lnTo>
                <a:cubicBezTo>
                  <a:pt x="826" y="4825"/>
                  <a:pt x="1419" y="5079"/>
                  <a:pt x="1919" y="5451"/>
                </a:cubicBezTo>
                <a:lnTo>
                  <a:pt x="1919" y="5451"/>
                </a:lnTo>
                <a:cubicBezTo>
                  <a:pt x="2003" y="5513"/>
                  <a:pt x="2119" y="5504"/>
                  <a:pt x="2194" y="5430"/>
                </a:cubicBezTo>
                <a:lnTo>
                  <a:pt x="5235" y="2388"/>
                </a:lnTo>
                <a:lnTo>
                  <a:pt x="5235" y="2388"/>
                </a:lnTo>
                <a:cubicBezTo>
                  <a:pt x="5322" y="2302"/>
                  <a:pt x="5317" y="2160"/>
                  <a:pt x="5225" y="2080"/>
                </a:cubicBezTo>
                <a:lnTo>
                  <a:pt x="5225" y="2080"/>
                </a:lnTo>
                <a:cubicBezTo>
                  <a:pt x="3866" y="900"/>
                  <a:pt x="2132" y="142"/>
                  <a:pt x="225" y="8"/>
                </a:cubicBezTo>
                <a:lnTo>
                  <a:pt x="225" y="8"/>
                </a:lnTo>
                <a:cubicBezTo>
                  <a:pt x="104" y="0"/>
                  <a:pt x="0" y="97"/>
                  <a:pt x="0" y="21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/>
          </a:p>
        </p:txBody>
      </p:sp>
      <p:sp>
        <p:nvSpPr>
          <p:cNvPr id="8" name="Freeform 86">
            <a:extLst>
              <a:ext uri="{FF2B5EF4-FFF2-40B4-BE49-F238E27FC236}">
                <a16:creationId xmlns:a16="http://schemas.microsoft.com/office/drawing/2014/main" id="{159CAED3-AC12-3A49-9A0A-A5A38046F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614" y="8859101"/>
            <a:ext cx="3279894" cy="3167065"/>
          </a:xfrm>
          <a:custGeom>
            <a:avLst/>
            <a:gdLst>
              <a:gd name="T0" fmla="*/ 4521 w 5514"/>
              <a:gd name="T1" fmla="*/ 0 h 5323"/>
              <a:gd name="T2" fmla="*/ 220 w 5514"/>
              <a:gd name="T3" fmla="*/ 0 h 5323"/>
              <a:gd name="T4" fmla="*/ 220 w 5514"/>
              <a:gd name="T5" fmla="*/ 0 h 5323"/>
              <a:gd name="T6" fmla="*/ 9 w 5514"/>
              <a:gd name="T7" fmla="*/ 225 h 5323"/>
              <a:gd name="T8" fmla="*/ 9 w 5514"/>
              <a:gd name="T9" fmla="*/ 225 h 5323"/>
              <a:gd name="T10" fmla="*/ 2080 w 5514"/>
              <a:gd name="T11" fmla="*/ 5225 h 5323"/>
              <a:gd name="T12" fmla="*/ 2080 w 5514"/>
              <a:gd name="T13" fmla="*/ 5225 h 5323"/>
              <a:gd name="T14" fmla="*/ 2388 w 5514"/>
              <a:gd name="T15" fmla="*/ 5236 h 5323"/>
              <a:gd name="T16" fmla="*/ 5430 w 5514"/>
              <a:gd name="T17" fmla="*/ 2194 h 5323"/>
              <a:gd name="T18" fmla="*/ 5430 w 5514"/>
              <a:gd name="T19" fmla="*/ 2194 h 5323"/>
              <a:gd name="T20" fmla="*/ 5450 w 5514"/>
              <a:gd name="T21" fmla="*/ 1919 h 5323"/>
              <a:gd name="T22" fmla="*/ 5450 w 5514"/>
              <a:gd name="T23" fmla="*/ 1919 h 5323"/>
              <a:gd name="T24" fmla="*/ 4730 w 5514"/>
              <a:gd name="T25" fmla="*/ 182 h 5323"/>
              <a:gd name="T26" fmla="*/ 4730 w 5514"/>
              <a:gd name="T27" fmla="*/ 182 h 5323"/>
              <a:gd name="T28" fmla="*/ 4521 w 5514"/>
              <a:gd name="T29" fmla="*/ 0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3">
                <a:moveTo>
                  <a:pt x="4521" y="0"/>
                </a:moveTo>
                <a:lnTo>
                  <a:pt x="220" y="0"/>
                </a:lnTo>
                <a:lnTo>
                  <a:pt x="220" y="0"/>
                </a:lnTo>
                <a:cubicBezTo>
                  <a:pt x="98" y="0"/>
                  <a:pt x="0" y="104"/>
                  <a:pt x="9" y="225"/>
                </a:cubicBezTo>
                <a:lnTo>
                  <a:pt x="9" y="225"/>
                </a:lnTo>
                <a:cubicBezTo>
                  <a:pt x="142" y="2132"/>
                  <a:pt x="901" y="3867"/>
                  <a:pt x="2080" y="5225"/>
                </a:cubicBezTo>
                <a:lnTo>
                  <a:pt x="2080" y="5225"/>
                </a:lnTo>
                <a:cubicBezTo>
                  <a:pt x="2160" y="5317"/>
                  <a:pt x="2302" y="5322"/>
                  <a:pt x="2388" y="5236"/>
                </a:cubicBezTo>
                <a:lnTo>
                  <a:pt x="5430" y="2194"/>
                </a:lnTo>
                <a:lnTo>
                  <a:pt x="5430" y="2194"/>
                </a:lnTo>
                <a:cubicBezTo>
                  <a:pt x="5504" y="2120"/>
                  <a:pt x="5513" y="2003"/>
                  <a:pt x="5450" y="1919"/>
                </a:cubicBezTo>
                <a:lnTo>
                  <a:pt x="5450" y="1919"/>
                </a:lnTo>
                <a:cubicBezTo>
                  <a:pt x="5079" y="1419"/>
                  <a:pt x="4824" y="827"/>
                  <a:pt x="4730" y="182"/>
                </a:cubicBezTo>
                <a:lnTo>
                  <a:pt x="4730" y="182"/>
                </a:lnTo>
                <a:cubicBezTo>
                  <a:pt x="4715" y="78"/>
                  <a:pt x="4626" y="0"/>
                  <a:pt x="4521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id="{E001C96E-941B-A74B-9FE6-24D2C971D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7415" y="3550920"/>
            <a:ext cx="3167065" cy="3279894"/>
          </a:xfrm>
          <a:custGeom>
            <a:avLst/>
            <a:gdLst>
              <a:gd name="T0" fmla="*/ 87 w 5323"/>
              <a:gd name="T1" fmla="*/ 2388 h 5514"/>
              <a:gd name="T2" fmla="*/ 3129 w 5323"/>
              <a:gd name="T3" fmla="*/ 5430 h 5514"/>
              <a:gd name="T4" fmla="*/ 3129 w 5323"/>
              <a:gd name="T5" fmla="*/ 5430 h 5514"/>
              <a:gd name="T6" fmla="*/ 3404 w 5323"/>
              <a:gd name="T7" fmla="*/ 5451 h 5514"/>
              <a:gd name="T8" fmla="*/ 3404 w 5323"/>
              <a:gd name="T9" fmla="*/ 5451 h 5514"/>
              <a:gd name="T10" fmla="*/ 5140 w 5323"/>
              <a:gd name="T11" fmla="*/ 4731 h 5514"/>
              <a:gd name="T12" fmla="*/ 5140 w 5323"/>
              <a:gd name="T13" fmla="*/ 4731 h 5514"/>
              <a:gd name="T14" fmla="*/ 5322 w 5323"/>
              <a:gd name="T15" fmla="*/ 4522 h 5514"/>
              <a:gd name="T16" fmla="*/ 5322 w 5323"/>
              <a:gd name="T17" fmla="*/ 219 h 5514"/>
              <a:gd name="T18" fmla="*/ 5322 w 5323"/>
              <a:gd name="T19" fmla="*/ 219 h 5514"/>
              <a:gd name="T20" fmla="*/ 5097 w 5323"/>
              <a:gd name="T21" fmla="*/ 8 h 5514"/>
              <a:gd name="T22" fmla="*/ 5097 w 5323"/>
              <a:gd name="T23" fmla="*/ 8 h 5514"/>
              <a:gd name="T24" fmla="*/ 97 w 5323"/>
              <a:gd name="T25" fmla="*/ 2080 h 5514"/>
              <a:gd name="T26" fmla="*/ 97 w 5323"/>
              <a:gd name="T27" fmla="*/ 2080 h 5514"/>
              <a:gd name="T28" fmla="*/ 87 w 5323"/>
              <a:gd name="T29" fmla="*/ 2388 h 5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3" h="5514">
                <a:moveTo>
                  <a:pt x="87" y="2388"/>
                </a:moveTo>
                <a:lnTo>
                  <a:pt x="3129" y="5430"/>
                </a:lnTo>
                <a:lnTo>
                  <a:pt x="3129" y="5430"/>
                </a:lnTo>
                <a:cubicBezTo>
                  <a:pt x="3203" y="5504"/>
                  <a:pt x="3320" y="5513"/>
                  <a:pt x="3404" y="5451"/>
                </a:cubicBezTo>
                <a:lnTo>
                  <a:pt x="3404" y="5451"/>
                </a:lnTo>
                <a:cubicBezTo>
                  <a:pt x="3903" y="5079"/>
                  <a:pt x="4496" y="4825"/>
                  <a:pt x="5140" y="4731"/>
                </a:cubicBezTo>
                <a:lnTo>
                  <a:pt x="5140" y="4731"/>
                </a:lnTo>
                <a:cubicBezTo>
                  <a:pt x="5244" y="4716"/>
                  <a:pt x="5322" y="4627"/>
                  <a:pt x="5322" y="4522"/>
                </a:cubicBezTo>
                <a:lnTo>
                  <a:pt x="5322" y="219"/>
                </a:lnTo>
                <a:lnTo>
                  <a:pt x="5322" y="219"/>
                </a:lnTo>
                <a:cubicBezTo>
                  <a:pt x="5322" y="97"/>
                  <a:pt x="5219" y="0"/>
                  <a:pt x="5097" y="8"/>
                </a:cubicBezTo>
                <a:lnTo>
                  <a:pt x="5097" y="8"/>
                </a:lnTo>
                <a:cubicBezTo>
                  <a:pt x="3190" y="142"/>
                  <a:pt x="1456" y="900"/>
                  <a:pt x="97" y="2080"/>
                </a:cubicBezTo>
                <a:lnTo>
                  <a:pt x="97" y="2080"/>
                </a:lnTo>
                <a:cubicBezTo>
                  <a:pt x="5" y="2160"/>
                  <a:pt x="0" y="2302"/>
                  <a:pt x="87" y="238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/>
          </a:p>
        </p:txBody>
      </p:sp>
      <p:sp>
        <p:nvSpPr>
          <p:cNvPr id="40" name="Shape 2688">
            <a:extLst>
              <a:ext uri="{FF2B5EF4-FFF2-40B4-BE49-F238E27FC236}">
                <a16:creationId xmlns:a16="http://schemas.microsoft.com/office/drawing/2014/main" id="{81519378-024C-794F-925A-79731D9AB6B8}"/>
              </a:ext>
            </a:extLst>
          </p:cNvPr>
          <p:cNvSpPr>
            <a:spLocks noChangeAspect="1"/>
          </p:cNvSpPr>
          <p:nvPr/>
        </p:nvSpPr>
        <p:spPr>
          <a:xfrm>
            <a:off x="15253927" y="9789511"/>
            <a:ext cx="752326" cy="752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4" name="Shape 2623">
            <a:extLst>
              <a:ext uri="{FF2B5EF4-FFF2-40B4-BE49-F238E27FC236}">
                <a16:creationId xmlns:a16="http://schemas.microsoft.com/office/drawing/2014/main" id="{7FABF075-63CF-CE42-B185-F6028CC38A62}"/>
              </a:ext>
            </a:extLst>
          </p:cNvPr>
          <p:cNvSpPr>
            <a:spLocks noChangeAspect="1"/>
          </p:cNvSpPr>
          <p:nvPr/>
        </p:nvSpPr>
        <p:spPr>
          <a:xfrm>
            <a:off x="15253927" y="6866975"/>
            <a:ext cx="752326" cy="752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2" name="Shape 2546">
            <a:extLst>
              <a:ext uri="{FF2B5EF4-FFF2-40B4-BE49-F238E27FC236}">
                <a16:creationId xmlns:a16="http://schemas.microsoft.com/office/drawing/2014/main" id="{29CA5AA6-D893-5842-BABF-209C0097796B}"/>
              </a:ext>
            </a:extLst>
          </p:cNvPr>
          <p:cNvSpPr>
            <a:spLocks noChangeAspect="1"/>
          </p:cNvSpPr>
          <p:nvPr/>
        </p:nvSpPr>
        <p:spPr>
          <a:xfrm>
            <a:off x="13187440" y="4883097"/>
            <a:ext cx="752326" cy="615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5" name="Shape 2631">
            <a:extLst>
              <a:ext uri="{FF2B5EF4-FFF2-40B4-BE49-F238E27FC236}">
                <a16:creationId xmlns:a16="http://schemas.microsoft.com/office/drawing/2014/main" id="{451C57CF-0BC5-D54B-9038-D82321BF92F4}"/>
              </a:ext>
            </a:extLst>
          </p:cNvPr>
          <p:cNvSpPr>
            <a:spLocks noChangeAspect="1"/>
          </p:cNvSpPr>
          <p:nvPr/>
        </p:nvSpPr>
        <p:spPr>
          <a:xfrm>
            <a:off x="10437884" y="4884153"/>
            <a:ext cx="752326" cy="615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74D97E-C3C3-7441-8255-7A5D6FFB76CD}"/>
              </a:ext>
            </a:extLst>
          </p:cNvPr>
          <p:cNvSpPr txBox="1"/>
          <p:nvPr/>
        </p:nvSpPr>
        <p:spPr>
          <a:xfrm>
            <a:off x="17794228" y="9541560"/>
            <a:ext cx="3406638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ALMOST CASHLESS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9F6E271E-63D3-B840-ADDE-B039B2A77704}"/>
              </a:ext>
            </a:extLst>
          </p:cNvPr>
          <p:cNvSpPr txBox="1">
            <a:spLocks/>
          </p:cNvSpPr>
          <p:nvPr/>
        </p:nvSpPr>
        <p:spPr>
          <a:xfrm>
            <a:off x="17794228" y="10202303"/>
            <a:ext cx="5476318" cy="189135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latin typeface="Lato Light" panose="020F0502020204030203" pitchFamily="34" charset="0"/>
              </a:rPr>
              <a:t>Digital Payments: Mobile payment systems (Apple Pay, Google Wallet) and cryptocurrency transactions (Bitcoin, Ethereum)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4EC149-AEDF-404C-AEA7-63F9AE5BC6D4}"/>
              </a:ext>
            </a:extLst>
          </p:cNvPr>
          <p:cNvSpPr txBox="1"/>
          <p:nvPr/>
        </p:nvSpPr>
        <p:spPr>
          <a:xfrm>
            <a:off x="17794228" y="5923182"/>
            <a:ext cx="6133795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INTANGIBLE GOODS AND SERVICES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72551239-3264-0643-8861-E9A54F6497CA}"/>
              </a:ext>
            </a:extLst>
          </p:cNvPr>
          <p:cNvSpPr txBox="1">
            <a:spLocks/>
          </p:cNvSpPr>
          <p:nvPr/>
        </p:nvSpPr>
        <p:spPr>
          <a:xfrm>
            <a:off x="17794227" y="6583925"/>
            <a:ext cx="5476319" cy="234019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>
                <a:latin typeface="Lato Light" panose="020F0502020204030203" pitchFamily="34" charset="0"/>
              </a:rPr>
              <a:t>Unlike the traditional economy that is heavily reliant on physical goods, the digital economy includes services like streaming media, software, digital content, cloud computing, and more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B0D2B2-130E-D64E-A222-26DA3A9DAA30}"/>
              </a:ext>
            </a:extLst>
          </p:cNvPr>
          <p:cNvSpPr txBox="1"/>
          <p:nvPr/>
        </p:nvSpPr>
        <p:spPr>
          <a:xfrm>
            <a:off x="3086952" y="9541560"/>
            <a:ext cx="3496470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INTERNET - DRIVEN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A5840256-3DFB-8143-A83B-328DC6BA6084}"/>
              </a:ext>
            </a:extLst>
          </p:cNvPr>
          <p:cNvSpPr txBox="1">
            <a:spLocks/>
          </p:cNvSpPr>
          <p:nvPr/>
        </p:nvSpPr>
        <p:spPr>
          <a:xfrm>
            <a:off x="2041342" y="10202303"/>
            <a:ext cx="4542080" cy="189135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500"/>
              </a:lnSpc>
            </a:pPr>
            <a:r>
              <a:rPr lang="en-US" dirty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digital economy leverages the internet for communication, transactions, marketing, and the delivery of goods and services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2538C3-6068-2C44-ACC0-A760B5C21892}"/>
              </a:ext>
            </a:extLst>
          </p:cNvPr>
          <p:cNvSpPr txBox="1"/>
          <p:nvPr/>
        </p:nvSpPr>
        <p:spPr>
          <a:xfrm>
            <a:off x="2917034" y="5923182"/>
            <a:ext cx="3666388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DIGITAL PLATFORMS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68872115-0B77-7E48-80B5-0DF80F1F9B52}"/>
              </a:ext>
            </a:extLst>
          </p:cNvPr>
          <p:cNvSpPr txBox="1">
            <a:spLocks/>
          </p:cNvSpPr>
          <p:nvPr/>
        </p:nvSpPr>
        <p:spPr>
          <a:xfrm>
            <a:off x="2041342" y="6583925"/>
            <a:ext cx="4542080" cy="234019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500"/>
              </a:lnSpc>
            </a:pPr>
            <a:r>
              <a:rPr lang="en-US" dirty="0">
                <a:latin typeface="Lato Light" panose="020F0502020204030203" pitchFamily="34" charset="0"/>
              </a:rPr>
              <a:t>Online platforms like e-commerce sites, social media, and mobile apps enable businesses to reach a global audience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66A83B-AF4B-8A46-9593-936090F481B5}"/>
              </a:ext>
            </a:extLst>
          </p:cNvPr>
          <p:cNvSpPr txBox="1"/>
          <p:nvPr/>
        </p:nvSpPr>
        <p:spPr>
          <a:xfrm>
            <a:off x="16309621" y="2892146"/>
            <a:ext cx="4095993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DATA AS A CORE ASSET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CD286350-E902-3D4C-B45B-62622922CD04}"/>
              </a:ext>
            </a:extLst>
          </p:cNvPr>
          <p:cNvSpPr txBox="1">
            <a:spLocks/>
          </p:cNvSpPr>
          <p:nvPr/>
        </p:nvSpPr>
        <p:spPr>
          <a:xfrm>
            <a:off x="16309621" y="3552889"/>
            <a:ext cx="4542080" cy="189135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dirty="0">
                <a:latin typeface="Lato Light" panose="020F0502020204030203" pitchFamily="34" charset="0"/>
              </a:rPr>
              <a:t>Data collection, analysis, and utilization drive decision-making, product development, and personalization of services.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8E2481-79AF-2D46-A0D6-DC3C0AA0D5C0}"/>
              </a:ext>
            </a:extLst>
          </p:cNvPr>
          <p:cNvSpPr txBox="1"/>
          <p:nvPr/>
        </p:nvSpPr>
        <p:spPr>
          <a:xfrm>
            <a:off x="4543090" y="2892146"/>
            <a:ext cx="3524939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AUTOMATION &amp; AI 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AAB18A95-11AF-8E49-BEBD-E4235D75E8AF}"/>
              </a:ext>
            </a:extLst>
          </p:cNvPr>
          <p:cNvSpPr txBox="1">
            <a:spLocks/>
          </p:cNvSpPr>
          <p:nvPr/>
        </p:nvSpPr>
        <p:spPr>
          <a:xfrm>
            <a:off x="3525949" y="3552889"/>
            <a:ext cx="4542080" cy="2340192"/>
          </a:xfrm>
          <a:prstGeom prst="rect">
            <a:avLst/>
          </a:prstGeom>
        </p:spPr>
        <p:txBody>
          <a:bodyPr vert="horz" wrap="square" lIns="91440" tIns="45720" rIns="91440" bIns="9144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>
                <a:latin typeface="Lato Light" panose="020F0502020204030203" pitchFamily="34" charset="0"/>
              </a:rPr>
              <a:t>Automation, machine learning, and artificial intelligence optimize operations, reduce costs, and enhance customer experience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8E1B68-2649-4B45-8B1B-95C1A2EE1A8D}"/>
              </a:ext>
            </a:extLst>
          </p:cNvPr>
          <p:cNvSpPr txBox="1"/>
          <p:nvPr/>
        </p:nvSpPr>
        <p:spPr>
          <a:xfrm>
            <a:off x="1257008" y="912356"/>
            <a:ext cx="15972386" cy="1186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343">
              <a:lnSpc>
                <a:spcPct val="90000"/>
              </a:lnSpc>
              <a:spcBef>
                <a:spcPct val="0"/>
              </a:spcBef>
            </a:pPr>
            <a:r>
              <a:rPr lang="en-US" sz="7900" dirty="0">
                <a:solidFill>
                  <a:schemeClr val="tx2"/>
                </a:solidFill>
                <a:latin typeface="Aptos" panose="020B0004020202020204" pitchFamily="34" charset="0"/>
              </a:rPr>
              <a:t>Characteristics Of The Digital Economy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EA3800-2FF1-864C-9489-EEEA83957646}"/>
              </a:ext>
            </a:extLst>
          </p:cNvPr>
          <p:cNvGrpSpPr/>
          <p:nvPr/>
        </p:nvGrpSpPr>
        <p:grpSpPr>
          <a:xfrm>
            <a:off x="10689077" y="6885187"/>
            <a:ext cx="2999494" cy="3170675"/>
            <a:chOff x="10689077" y="6885187"/>
            <a:chExt cx="2999494" cy="3170675"/>
          </a:xfrm>
        </p:grpSpPr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4025AAA-9EB6-FD4E-8C5D-97C455013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9077" y="6885187"/>
              <a:ext cx="2999494" cy="2686404"/>
            </a:xfrm>
            <a:custGeom>
              <a:avLst/>
              <a:gdLst>
                <a:gd name="connsiteX0" fmla="*/ 1067711 w 1462540"/>
                <a:gd name="connsiteY0" fmla="*/ 1044625 h 1309880"/>
                <a:gd name="connsiteX1" fmla="*/ 1082050 w 1462540"/>
                <a:gd name="connsiteY1" fmla="*/ 1050491 h 1309880"/>
                <a:gd name="connsiteX2" fmla="*/ 1250217 w 1462540"/>
                <a:gd name="connsiteY2" fmla="*/ 1218658 h 1309880"/>
                <a:gd name="connsiteX3" fmla="*/ 1250217 w 1462540"/>
                <a:gd name="connsiteY3" fmla="*/ 1247338 h 1309880"/>
                <a:gd name="connsiteX4" fmla="*/ 1221538 w 1462540"/>
                <a:gd name="connsiteY4" fmla="*/ 1247338 h 1309880"/>
                <a:gd name="connsiteX5" fmla="*/ 1053371 w 1462540"/>
                <a:gd name="connsiteY5" fmla="*/ 1079171 h 1309880"/>
                <a:gd name="connsiteX6" fmla="*/ 1053371 w 1462540"/>
                <a:gd name="connsiteY6" fmla="*/ 1050491 h 1309880"/>
                <a:gd name="connsiteX7" fmla="*/ 1067711 w 1462540"/>
                <a:gd name="connsiteY7" fmla="*/ 1044625 h 1309880"/>
                <a:gd name="connsiteX8" fmla="*/ 397641 w 1462540"/>
                <a:gd name="connsiteY8" fmla="*/ 1044625 h 1309880"/>
                <a:gd name="connsiteX9" fmla="*/ 412024 w 1462540"/>
                <a:gd name="connsiteY9" fmla="*/ 1050491 h 1309880"/>
                <a:gd name="connsiteX10" fmla="*/ 412024 w 1462540"/>
                <a:gd name="connsiteY10" fmla="*/ 1079171 h 1309880"/>
                <a:gd name="connsiteX11" fmla="*/ 243995 w 1462540"/>
                <a:gd name="connsiteY11" fmla="*/ 1247338 h 1309880"/>
                <a:gd name="connsiteX12" fmla="*/ 215228 w 1462540"/>
                <a:gd name="connsiteY12" fmla="*/ 1247338 h 1309880"/>
                <a:gd name="connsiteX13" fmla="*/ 215228 w 1462540"/>
                <a:gd name="connsiteY13" fmla="*/ 1218658 h 1309880"/>
                <a:gd name="connsiteX14" fmla="*/ 383257 w 1462540"/>
                <a:gd name="connsiteY14" fmla="*/ 1050491 h 1309880"/>
                <a:gd name="connsiteX15" fmla="*/ 397641 w 1462540"/>
                <a:gd name="connsiteY15" fmla="*/ 1044625 h 1309880"/>
                <a:gd name="connsiteX16" fmla="*/ 1204039 w 1462540"/>
                <a:gd name="connsiteY16" fmla="*/ 711433 h 1309880"/>
                <a:gd name="connsiteX17" fmla="*/ 1441651 w 1462540"/>
                <a:gd name="connsiteY17" fmla="*/ 711433 h 1309880"/>
                <a:gd name="connsiteX18" fmla="*/ 1462540 w 1462540"/>
                <a:gd name="connsiteY18" fmla="*/ 731275 h 1309880"/>
                <a:gd name="connsiteX19" fmla="*/ 1441651 w 1462540"/>
                <a:gd name="connsiteY19" fmla="*/ 751117 h 1309880"/>
                <a:gd name="connsiteX20" fmla="*/ 1204039 w 1462540"/>
                <a:gd name="connsiteY20" fmla="*/ 751117 h 1309880"/>
                <a:gd name="connsiteX21" fmla="*/ 1183803 w 1462540"/>
                <a:gd name="connsiteY21" fmla="*/ 731275 h 1309880"/>
                <a:gd name="connsiteX22" fmla="*/ 1204039 w 1462540"/>
                <a:gd name="connsiteY22" fmla="*/ 711433 h 1309880"/>
                <a:gd name="connsiteX23" fmla="*/ 20283 w 1462540"/>
                <a:gd name="connsiteY23" fmla="*/ 711433 h 1309880"/>
                <a:gd name="connsiteX24" fmla="*/ 257796 w 1462540"/>
                <a:gd name="connsiteY24" fmla="*/ 711433 h 1309880"/>
                <a:gd name="connsiteX25" fmla="*/ 278734 w 1462540"/>
                <a:gd name="connsiteY25" fmla="*/ 731275 h 1309880"/>
                <a:gd name="connsiteX26" fmla="*/ 257796 w 1462540"/>
                <a:gd name="connsiteY26" fmla="*/ 751117 h 1309880"/>
                <a:gd name="connsiteX27" fmla="*/ 20283 w 1462540"/>
                <a:gd name="connsiteY27" fmla="*/ 751117 h 1309880"/>
                <a:gd name="connsiteX28" fmla="*/ 0 w 1462540"/>
                <a:gd name="connsiteY28" fmla="*/ 731275 h 1309880"/>
                <a:gd name="connsiteX29" fmla="*/ 20283 w 1462540"/>
                <a:gd name="connsiteY29" fmla="*/ 711433 h 1309880"/>
                <a:gd name="connsiteX30" fmla="*/ 732710 w 1462540"/>
                <a:gd name="connsiteY30" fmla="*/ 377317 h 1309880"/>
                <a:gd name="connsiteX31" fmla="*/ 1108263 w 1462540"/>
                <a:gd name="connsiteY31" fmla="*/ 752870 h 1309880"/>
                <a:gd name="connsiteX32" fmla="*/ 998128 w 1462540"/>
                <a:gd name="connsiteY32" fmla="*/ 1018533 h 1309880"/>
                <a:gd name="connsiteX33" fmla="*/ 972587 w 1462540"/>
                <a:gd name="connsiteY33" fmla="*/ 1039584 h 1309880"/>
                <a:gd name="connsiteX34" fmla="*/ 965852 w 1462540"/>
                <a:gd name="connsiteY34" fmla="*/ 1045759 h 1309880"/>
                <a:gd name="connsiteX35" fmla="*/ 871462 w 1462540"/>
                <a:gd name="connsiteY35" fmla="*/ 1165728 h 1309880"/>
                <a:gd name="connsiteX36" fmla="*/ 823097 w 1462540"/>
                <a:gd name="connsiteY36" fmla="*/ 1309880 h 1309880"/>
                <a:gd name="connsiteX37" fmla="*/ 640095 w 1462540"/>
                <a:gd name="connsiteY37" fmla="*/ 1309880 h 1309880"/>
                <a:gd name="connsiteX38" fmla="*/ 591077 w 1462540"/>
                <a:gd name="connsiteY38" fmla="*/ 1165728 h 1309880"/>
                <a:gd name="connsiteX39" fmla="*/ 483890 w 1462540"/>
                <a:gd name="connsiteY39" fmla="*/ 1034026 h 1309880"/>
                <a:gd name="connsiteX40" fmla="*/ 485832 w 1462540"/>
                <a:gd name="connsiteY40" fmla="*/ 1034026 h 1309880"/>
                <a:gd name="connsiteX41" fmla="*/ 467048 w 1462540"/>
                <a:gd name="connsiteY41" fmla="*/ 1018533 h 1309880"/>
                <a:gd name="connsiteX42" fmla="*/ 357158 w 1462540"/>
                <a:gd name="connsiteY42" fmla="*/ 752870 h 1309880"/>
                <a:gd name="connsiteX43" fmla="*/ 732710 w 1462540"/>
                <a:gd name="connsiteY43" fmla="*/ 377317 h 1309880"/>
                <a:gd name="connsiteX44" fmla="*/ 1235878 w 1462540"/>
                <a:gd name="connsiteY44" fmla="*/ 206612 h 1309880"/>
                <a:gd name="connsiteX45" fmla="*/ 1250217 w 1462540"/>
                <a:gd name="connsiteY45" fmla="*/ 212947 h 1309880"/>
                <a:gd name="connsiteX46" fmla="*/ 1250217 w 1462540"/>
                <a:gd name="connsiteY46" fmla="*/ 241540 h 1309880"/>
                <a:gd name="connsiteX47" fmla="*/ 1082050 w 1462540"/>
                <a:gd name="connsiteY47" fmla="*/ 409194 h 1309880"/>
                <a:gd name="connsiteX48" fmla="*/ 1053371 w 1462540"/>
                <a:gd name="connsiteY48" fmla="*/ 409194 h 1309880"/>
                <a:gd name="connsiteX49" fmla="*/ 1053371 w 1462540"/>
                <a:gd name="connsiteY49" fmla="*/ 380602 h 1309880"/>
                <a:gd name="connsiteX50" fmla="*/ 1221538 w 1462540"/>
                <a:gd name="connsiteY50" fmla="*/ 212947 h 1309880"/>
                <a:gd name="connsiteX51" fmla="*/ 1235878 w 1462540"/>
                <a:gd name="connsiteY51" fmla="*/ 206612 h 1309880"/>
                <a:gd name="connsiteX52" fmla="*/ 229612 w 1462540"/>
                <a:gd name="connsiteY52" fmla="*/ 206612 h 1309880"/>
                <a:gd name="connsiteX53" fmla="*/ 243995 w 1462540"/>
                <a:gd name="connsiteY53" fmla="*/ 212947 h 1309880"/>
                <a:gd name="connsiteX54" fmla="*/ 412024 w 1462540"/>
                <a:gd name="connsiteY54" fmla="*/ 380602 h 1309880"/>
                <a:gd name="connsiteX55" fmla="*/ 412024 w 1462540"/>
                <a:gd name="connsiteY55" fmla="*/ 409194 h 1309880"/>
                <a:gd name="connsiteX56" fmla="*/ 383257 w 1462540"/>
                <a:gd name="connsiteY56" fmla="*/ 409194 h 1309880"/>
                <a:gd name="connsiteX57" fmla="*/ 215228 w 1462540"/>
                <a:gd name="connsiteY57" fmla="*/ 241540 h 1309880"/>
                <a:gd name="connsiteX58" fmla="*/ 215228 w 1462540"/>
                <a:gd name="connsiteY58" fmla="*/ 212947 h 1309880"/>
                <a:gd name="connsiteX59" fmla="*/ 229612 w 1462540"/>
                <a:gd name="connsiteY59" fmla="*/ 206612 h 1309880"/>
                <a:gd name="connsiteX60" fmla="*/ 733037 w 1462540"/>
                <a:gd name="connsiteY60" fmla="*/ 0 h 1309880"/>
                <a:gd name="connsiteX61" fmla="*/ 753964 w 1462540"/>
                <a:gd name="connsiteY61" fmla="*/ 20236 h 1309880"/>
                <a:gd name="connsiteX62" fmla="*/ 753964 w 1462540"/>
                <a:gd name="connsiteY62" fmla="*/ 258499 h 1309880"/>
                <a:gd name="connsiteX63" fmla="*/ 733037 w 1462540"/>
                <a:gd name="connsiteY63" fmla="*/ 278735 h 1309880"/>
                <a:gd name="connsiteX64" fmla="*/ 711434 w 1462540"/>
                <a:gd name="connsiteY64" fmla="*/ 258499 h 1309880"/>
                <a:gd name="connsiteX65" fmla="*/ 711434 w 1462540"/>
                <a:gd name="connsiteY65" fmla="*/ 20236 h 1309880"/>
                <a:gd name="connsiteX66" fmla="*/ 733037 w 1462540"/>
                <a:gd name="connsiteY66" fmla="*/ 0 h 130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62540" h="1309880">
                  <a:moveTo>
                    <a:pt x="1067711" y="1044625"/>
                  </a:moveTo>
                  <a:cubicBezTo>
                    <a:pt x="1072925" y="1044625"/>
                    <a:pt x="1078140" y="1046580"/>
                    <a:pt x="1082050" y="1050491"/>
                  </a:cubicBezTo>
                  <a:lnTo>
                    <a:pt x="1250217" y="1218658"/>
                  </a:lnTo>
                  <a:cubicBezTo>
                    <a:pt x="1258039" y="1226480"/>
                    <a:pt x="1258039" y="1239516"/>
                    <a:pt x="1250217" y="1247338"/>
                  </a:cubicBezTo>
                  <a:cubicBezTo>
                    <a:pt x="1242396" y="1255159"/>
                    <a:pt x="1229360" y="1255159"/>
                    <a:pt x="1221538" y="1247338"/>
                  </a:cubicBezTo>
                  <a:lnTo>
                    <a:pt x="1053371" y="1079171"/>
                  </a:lnTo>
                  <a:cubicBezTo>
                    <a:pt x="1045549" y="1071349"/>
                    <a:pt x="1045549" y="1058313"/>
                    <a:pt x="1053371" y="1050491"/>
                  </a:cubicBezTo>
                  <a:cubicBezTo>
                    <a:pt x="1057281" y="1046580"/>
                    <a:pt x="1062496" y="1044625"/>
                    <a:pt x="1067711" y="1044625"/>
                  </a:cubicBezTo>
                  <a:close/>
                  <a:moveTo>
                    <a:pt x="397641" y="1044625"/>
                  </a:moveTo>
                  <a:cubicBezTo>
                    <a:pt x="402871" y="1044625"/>
                    <a:pt x="408102" y="1046580"/>
                    <a:pt x="412024" y="1050491"/>
                  </a:cubicBezTo>
                  <a:cubicBezTo>
                    <a:pt x="419870" y="1058313"/>
                    <a:pt x="419870" y="1071349"/>
                    <a:pt x="412024" y="1079171"/>
                  </a:cubicBezTo>
                  <a:lnTo>
                    <a:pt x="243995" y="1247338"/>
                  </a:lnTo>
                  <a:cubicBezTo>
                    <a:pt x="236150" y="1255159"/>
                    <a:pt x="223073" y="1255159"/>
                    <a:pt x="215228" y="1247338"/>
                  </a:cubicBezTo>
                  <a:cubicBezTo>
                    <a:pt x="207382" y="1239516"/>
                    <a:pt x="207382" y="1226480"/>
                    <a:pt x="215228" y="1218658"/>
                  </a:cubicBezTo>
                  <a:lnTo>
                    <a:pt x="383257" y="1050491"/>
                  </a:lnTo>
                  <a:cubicBezTo>
                    <a:pt x="387180" y="1046580"/>
                    <a:pt x="392411" y="1044625"/>
                    <a:pt x="397641" y="1044625"/>
                  </a:cubicBezTo>
                  <a:close/>
                  <a:moveTo>
                    <a:pt x="1204039" y="711433"/>
                  </a:moveTo>
                  <a:lnTo>
                    <a:pt x="1441651" y="711433"/>
                  </a:lnTo>
                  <a:cubicBezTo>
                    <a:pt x="1453401" y="711433"/>
                    <a:pt x="1462540" y="720394"/>
                    <a:pt x="1462540" y="731275"/>
                  </a:cubicBezTo>
                  <a:cubicBezTo>
                    <a:pt x="1462540" y="742156"/>
                    <a:pt x="1453401" y="751117"/>
                    <a:pt x="1441651" y="751117"/>
                  </a:cubicBezTo>
                  <a:lnTo>
                    <a:pt x="1204039" y="751117"/>
                  </a:lnTo>
                  <a:cubicBezTo>
                    <a:pt x="1192942" y="751117"/>
                    <a:pt x="1183803" y="742156"/>
                    <a:pt x="1183803" y="731275"/>
                  </a:cubicBezTo>
                  <a:cubicBezTo>
                    <a:pt x="1183803" y="720394"/>
                    <a:pt x="1192942" y="711433"/>
                    <a:pt x="1204039" y="711433"/>
                  </a:cubicBezTo>
                  <a:close/>
                  <a:moveTo>
                    <a:pt x="20283" y="711433"/>
                  </a:moveTo>
                  <a:lnTo>
                    <a:pt x="257796" y="711433"/>
                  </a:lnTo>
                  <a:cubicBezTo>
                    <a:pt x="269573" y="711433"/>
                    <a:pt x="278734" y="720394"/>
                    <a:pt x="278734" y="731275"/>
                  </a:cubicBezTo>
                  <a:cubicBezTo>
                    <a:pt x="278734" y="742156"/>
                    <a:pt x="269573" y="751117"/>
                    <a:pt x="257796" y="751117"/>
                  </a:cubicBezTo>
                  <a:lnTo>
                    <a:pt x="20283" y="751117"/>
                  </a:lnTo>
                  <a:cubicBezTo>
                    <a:pt x="9160" y="751117"/>
                    <a:pt x="0" y="742156"/>
                    <a:pt x="0" y="731275"/>
                  </a:cubicBezTo>
                  <a:cubicBezTo>
                    <a:pt x="0" y="720394"/>
                    <a:pt x="9160" y="711433"/>
                    <a:pt x="20283" y="711433"/>
                  </a:cubicBezTo>
                  <a:close/>
                  <a:moveTo>
                    <a:pt x="732710" y="377317"/>
                  </a:moveTo>
                  <a:cubicBezTo>
                    <a:pt x="939754" y="377317"/>
                    <a:pt x="1108263" y="545826"/>
                    <a:pt x="1108263" y="752870"/>
                  </a:cubicBezTo>
                  <a:cubicBezTo>
                    <a:pt x="1108263" y="856719"/>
                    <a:pt x="1066136" y="950607"/>
                    <a:pt x="998128" y="1018533"/>
                  </a:cubicBezTo>
                  <a:lnTo>
                    <a:pt x="972587" y="1039584"/>
                  </a:lnTo>
                  <a:lnTo>
                    <a:pt x="965852" y="1045759"/>
                  </a:lnTo>
                  <a:cubicBezTo>
                    <a:pt x="942293" y="1068057"/>
                    <a:pt x="892539" y="1118551"/>
                    <a:pt x="871462" y="1165728"/>
                  </a:cubicBezTo>
                  <a:cubicBezTo>
                    <a:pt x="839436" y="1239115"/>
                    <a:pt x="823097" y="1309880"/>
                    <a:pt x="823097" y="1309880"/>
                  </a:cubicBezTo>
                  <a:lnTo>
                    <a:pt x="640095" y="1309880"/>
                  </a:lnTo>
                  <a:cubicBezTo>
                    <a:pt x="640095" y="1309880"/>
                    <a:pt x="623102" y="1239115"/>
                    <a:pt x="591077" y="1165728"/>
                  </a:cubicBezTo>
                  <a:cubicBezTo>
                    <a:pt x="563626" y="1102826"/>
                    <a:pt x="483890" y="1034026"/>
                    <a:pt x="483890" y="1034026"/>
                  </a:cubicBezTo>
                  <a:lnTo>
                    <a:pt x="485832" y="1034026"/>
                  </a:lnTo>
                  <a:lnTo>
                    <a:pt x="467048" y="1018533"/>
                  </a:lnTo>
                  <a:cubicBezTo>
                    <a:pt x="399122" y="950607"/>
                    <a:pt x="357158" y="856719"/>
                    <a:pt x="357158" y="752870"/>
                  </a:cubicBezTo>
                  <a:cubicBezTo>
                    <a:pt x="357158" y="545826"/>
                    <a:pt x="525014" y="377317"/>
                    <a:pt x="732710" y="377317"/>
                  </a:cubicBezTo>
                  <a:close/>
                  <a:moveTo>
                    <a:pt x="1235878" y="206612"/>
                  </a:moveTo>
                  <a:cubicBezTo>
                    <a:pt x="1241092" y="206612"/>
                    <a:pt x="1246306" y="208724"/>
                    <a:pt x="1250217" y="212947"/>
                  </a:cubicBezTo>
                  <a:cubicBezTo>
                    <a:pt x="1258039" y="220745"/>
                    <a:pt x="1258039" y="233742"/>
                    <a:pt x="1250217" y="241540"/>
                  </a:cubicBezTo>
                  <a:lnTo>
                    <a:pt x="1082050" y="409194"/>
                  </a:lnTo>
                  <a:cubicBezTo>
                    <a:pt x="1074229" y="416992"/>
                    <a:pt x="1061192" y="416992"/>
                    <a:pt x="1053371" y="409194"/>
                  </a:cubicBezTo>
                  <a:cubicBezTo>
                    <a:pt x="1045549" y="401396"/>
                    <a:pt x="1045549" y="388400"/>
                    <a:pt x="1053371" y="380602"/>
                  </a:cubicBezTo>
                  <a:lnTo>
                    <a:pt x="1221538" y="212947"/>
                  </a:lnTo>
                  <a:cubicBezTo>
                    <a:pt x="1225449" y="208724"/>
                    <a:pt x="1230663" y="206612"/>
                    <a:pt x="1235878" y="206612"/>
                  </a:cubicBezTo>
                  <a:close/>
                  <a:moveTo>
                    <a:pt x="229612" y="206612"/>
                  </a:moveTo>
                  <a:cubicBezTo>
                    <a:pt x="234842" y="206612"/>
                    <a:pt x="240073" y="208724"/>
                    <a:pt x="243995" y="212947"/>
                  </a:cubicBezTo>
                  <a:lnTo>
                    <a:pt x="412024" y="380602"/>
                  </a:lnTo>
                  <a:cubicBezTo>
                    <a:pt x="419870" y="388400"/>
                    <a:pt x="419870" y="401396"/>
                    <a:pt x="412024" y="409194"/>
                  </a:cubicBezTo>
                  <a:cubicBezTo>
                    <a:pt x="404179" y="416992"/>
                    <a:pt x="391103" y="416992"/>
                    <a:pt x="383257" y="409194"/>
                  </a:cubicBezTo>
                  <a:lnTo>
                    <a:pt x="215228" y="241540"/>
                  </a:lnTo>
                  <a:cubicBezTo>
                    <a:pt x="207382" y="233742"/>
                    <a:pt x="207382" y="220745"/>
                    <a:pt x="215228" y="212947"/>
                  </a:cubicBezTo>
                  <a:cubicBezTo>
                    <a:pt x="219151" y="208724"/>
                    <a:pt x="224381" y="206612"/>
                    <a:pt x="229612" y="206612"/>
                  </a:cubicBezTo>
                  <a:close/>
                  <a:moveTo>
                    <a:pt x="733037" y="0"/>
                  </a:moveTo>
                  <a:cubicBezTo>
                    <a:pt x="744513" y="0"/>
                    <a:pt x="753964" y="9139"/>
                    <a:pt x="753964" y="20236"/>
                  </a:cubicBezTo>
                  <a:lnTo>
                    <a:pt x="753964" y="258499"/>
                  </a:lnTo>
                  <a:cubicBezTo>
                    <a:pt x="753964" y="269596"/>
                    <a:pt x="744513" y="278735"/>
                    <a:pt x="733037" y="278735"/>
                  </a:cubicBezTo>
                  <a:cubicBezTo>
                    <a:pt x="721560" y="278735"/>
                    <a:pt x="711434" y="269596"/>
                    <a:pt x="711434" y="258499"/>
                  </a:cubicBezTo>
                  <a:lnTo>
                    <a:pt x="711434" y="20236"/>
                  </a:lnTo>
                  <a:cubicBezTo>
                    <a:pt x="711434" y="9139"/>
                    <a:pt x="721560" y="0"/>
                    <a:pt x="733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A8BE846-A9AD-934B-B9DC-EDD758236AEB}"/>
                </a:ext>
              </a:extLst>
            </p:cNvPr>
            <p:cNvSpPr/>
            <p:nvPr/>
          </p:nvSpPr>
          <p:spPr>
            <a:xfrm>
              <a:off x="11997779" y="9741795"/>
              <a:ext cx="387026" cy="81391"/>
            </a:xfrm>
            <a:prstGeom prst="roundRect">
              <a:avLst>
                <a:gd name="adj" fmla="val 2529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5C5512C-B41A-B349-B7E3-9D641C06CB2E}"/>
                </a:ext>
              </a:extLst>
            </p:cNvPr>
            <p:cNvSpPr/>
            <p:nvPr/>
          </p:nvSpPr>
          <p:spPr>
            <a:xfrm>
              <a:off x="12063415" y="9859906"/>
              <a:ext cx="250817" cy="195956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F60DAD6A-07B1-BF43-9BA6-B91F25E635D5}"/>
                </a:ext>
              </a:extLst>
            </p:cNvPr>
            <p:cNvSpPr/>
            <p:nvPr/>
          </p:nvSpPr>
          <p:spPr>
            <a:xfrm>
              <a:off x="11997779" y="9625964"/>
              <a:ext cx="387026" cy="81391"/>
            </a:xfrm>
            <a:prstGeom prst="roundRect">
              <a:avLst>
                <a:gd name="adj" fmla="val 2529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 39">
            <a:extLst>
              <a:ext uri="{FF2B5EF4-FFF2-40B4-BE49-F238E27FC236}">
                <a16:creationId xmlns:a16="http://schemas.microsoft.com/office/drawing/2014/main" id="{79306BBC-B1E4-4603-B1B8-6F09CB014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206" y="9280724"/>
            <a:ext cx="1521588" cy="1419729"/>
          </a:xfrm>
          <a:custGeom>
            <a:avLst/>
            <a:gdLst>
              <a:gd name="connsiteX0" fmla="*/ 261607 w 877528"/>
              <a:gd name="connsiteY0" fmla="*/ 781050 h 818784"/>
              <a:gd name="connsiteX1" fmla="*/ 858809 w 877528"/>
              <a:gd name="connsiteY1" fmla="*/ 781050 h 818784"/>
              <a:gd name="connsiteX2" fmla="*/ 877528 w 877528"/>
              <a:gd name="connsiteY2" fmla="*/ 799734 h 818784"/>
              <a:gd name="connsiteX3" fmla="*/ 858809 w 877528"/>
              <a:gd name="connsiteY3" fmla="*/ 818784 h 818784"/>
              <a:gd name="connsiteX4" fmla="*/ 261607 w 877528"/>
              <a:gd name="connsiteY4" fmla="*/ 818784 h 818784"/>
              <a:gd name="connsiteX5" fmla="*/ 242888 w 877528"/>
              <a:gd name="connsiteY5" fmla="*/ 799734 h 818784"/>
              <a:gd name="connsiteX6" fmla="*/ 261607 w 877528"/>
              <a:gd name="connsiteY6" fmla="*/ 781050 h 818784"/>
              <a:gd name="connsiteX7" fmla="*/ 314639 w 877528"/>
              <a:gd name="connsiteY7" fmla="*/ 371475 h 818784"/>
              <a:gd name="connsiteX8" fmla="*/ 807364 w 877528"/>
              <a:gd name="connsiteY8" fmla="*/ 371475 h 818784"/>
              <a:gd name="connsiteX9" fmla="*/ 841966 w 877528"/>
              <a:gd name="connsiteY9" fmla="*/ 387304 h 818784"/>
              <a:gd name="connsiteX10" fmla="*/ 855303 w 877528"/>
              <a:gd name="connsiteY10" fmla="*/ 422558 h 818784"/>
              <a:gd name="connsiteX11" fmla="*/ 855303 w 877528"/>
              <a:gd name="connsiteY11" fmla="*/ 711785 h 818784"/>
              <a:gd name="connsiteX12" fmla="*/ 841966 w 877528"/>
              <a:gd name="connsiteY12" fmla="*/ 747399 h 818784"/>
              <a:gd name="connsiteX13" fmla="*/ 807364 w 877528"/>
              <a:gd name="connsiteY13" fmla="*/ 763227 h 818784"/>
              <a:gd name="connsiteX14" fmla="*/ 314639 w 877528"/>
              <a:gd name="connsiteY14" fmla="*/ 763227 h 818784"/>
              <a:gd name="connsiteX15" fmla="*/ 280036 w 877528"/>
              <a:gd name="connsiteY15" fmla="*/ 747399 h 818784"/>
              <a:gd name="connsiteX16" fmla="*/ 266700 w 877528"/>
              <a:gd name="connsiteY16" fmla="*/ 711785 h 818784"/>
              <a:gd name="connsiteX17" fmla="*/ 266700 w 877528"/>
              <a:gd name="connsiteY17" fmla="*/ 422558 h 818784"/>
              <a:gd name="connsiteX18" fmla="*/ 280036 w 877528"/>
              <a:gd name="connsiteY18" fmla="*/ 387304 h 818784"/>
              <a:gd name="connsiteX19" fmla="*/ 314639 w 877528"/>
              <a:gd name="connsiteY19" fmla="*/ 371475 h 818784"/>
              <a:gd name="connsiteX20" fmla="*/ 95948 w 877528"/>
              <a:gd name="connsiteY20" fmla="*/ 349250 h 818784"/>
              <a:gd name="connsiteX21" fmla="*/ 167915 w 877528"/>
              <a:gd name="connsiteY21" fmla="*/ 442555 h 818784"/>
              <a:gd name="connsiteX22" fmla="*/ 108732 w 877528"/>
              <a:gd name="connsiteY22" fmla="*/ 435352 h 818784"/>
              <a:gd name="connsiteX23" fmla="*/ 100000 w 877528"/>
              <a:gd name="connsiteY23" fmla="*/ 473853 h 818784"/>
              <a:gd name="connsiteX24" fmla="*/ 112739 w 877528"/>
              <a:gd name="connsiteY24" fmla="*/ 562632 h 818784"/>
              <a:gd name="connsiteX25" fmla="*/ 229826 w 877528"/>
              <a:gd name="connsiteY25" fmla="*/ 716982 h 818784"/>
              <a:gd name="connsiteX26" fmla="*/ 205975 w 877528"/>
              <a:gd name="connsiteY26" fmla="*/ 745765 h 818784"/>
              <a:gd name="connsiteX27" fmla="*/ 77684 w 877528"/>
              <a:gd name="connsiteY27" fmla="*/ 574865 h 818784"/>
              <a:gd name="connsiteX28" fmla="*/ 62687 w 877528"/>
              <a:gd name="connsiteY28" fmla="*/ 471830 h 818784"/>
              <a:gd name="connsiteX29" fmla="*/ 68565 w 877528"/>
              <a:gd name="connsiteY29" fmla="*/ 430464 h 818784"/>
              <a:gd name="connsiteX30" fmla="*/ 6350 w 877528"/>
              <a:gd name="connsiteY30" fmla="*/ 422893 h 818784"/>
              <a:gd name="connsiteX31" fmla="*/ 435190 w 877528"/>
              <a:gd name="connsiteY31" fmla="*/ 34925 h 818784"/>
              <a:gd name="connsiteX32" fmla="*/ 640249 w 877528"/>
              <a:gd name="connsiteY32" fmla="*/ 94966 h 818784"/>
              <a:gd name="connsiteX33" fmla="*/ 736135 w 877528"/>
              <a:gd name="connsiteY33" fmla="*/ 209584 h 818784"/>
              <a:gd name="connsiteX34" fmla="*/ 736984 w 877528"/>
              <a:gd name="connsiteY34" fmla="*/ 212005 h 818784"/>
              <a:gd name="connsiteX35" fmla="*/ 783867 w 877528"/>
              <a:gd name="connsiteY35" fmla="*/ 184150 h 818784"/>
              <a:gd name="connsiteX36" fmla="*/ 753778 w 877528"/>
              <a:gd name="connsiteY36" fmla="*/ 293326 h 818784"/>
              <a:gd name="connsiteX37" fmla="*/ 736226 w 877528"/>
              <a:gd name="connsiteY37" fmla="*/ 288988 h 818784"/>
              <a:gd name="connsiteX38" fmla="*/ 644525 w 877528"/>
              <a:gd name="connsiteY38" fmla="*/ 266936 h 818784"/>
              <a:gd name="connsiteX39" fmla="*/ 702235 w 877528"/>
              <a:gd name="connsiteY39" fmla="*/ 232649 h 818784"/>
              <a:gd name="connsiteX40" fmla="*/ 682866 w 877528"/>
              <a:gd name="connsiteY40" fmla="*/ 189433 h 818784"/>
              <a:gd name="connsiteX41" fmla="*/ 619347 w 877528"/>
              <a:gd name="connsiteY41" fmla="*/ 125886 h 818784"/>
              <a:gd name="connsiteX42" fmla="*/ 433388 w 877528"/>
              <a:gd name="connsiteY42" fmla="*/ 71956 h 818784"/>
              <a:gd name="connsiteX43" fmla="*/ 215778 w 877528"/>
              <a:gd name="connsiteY43" fmla="*/ 0 h 818784"/>
              <a:gd name="connsiteX44" fmla="*/ 293948 w 877528"/>
              <a:gd name="connsiteY44" fmla="*/ 30575 h 818784"/>
              <a:gd name="connsiteX45" fmla="*/ 328170 w 877528"/>
              <a:gd name="connsiteY45" fmla="*/ 86690 h 818784"/>
              <a:gd name="connsiteX46" fmla="*/ 346902 w 877528"/>
              <a:gd name="connsiteY46" fmla="*/ 85251 h 818784"/>
              <a:gd name="connsiteX47" fmla="*/ 412104 w 877528"/>
              <a:gd name="connsiteY47" fmla="*/ 105755 h 818784"/>
              <a:gd name="connsiteX48" fmla="*/ 453530 w 877528"/>
              <a:gd name="connsiteY48" fmla="*/ 160431 h 818784"/>
              <a:gd name="connsiteX49" fmla="*/ 460015 w 877528"/>
              <a:gd name="connsiteY49" fmla="*/ 198201 h 818784"/>
              <a:gd name="connsiteX50" fmla="*/ 426873 w 877528"/>
              <a:gd name="connsiteY50" fmla="*/ 277697 h 818784"/>
              <a:gd name="connsiteX51" fmla="*/ 347262 w 877528"/>
              <a:gd name="connsiteY51" fmla="*/ 310791 h 818784"/>
              <a:gd name="connsiteX52" fmla="*/ 112752 w 877528"/>
              <a:gd name="connsiteY52" fmla="*/ 310791 h 818784"/>
              <a:gd name="connsiteX53" fmla="*/ 33141 w 877528"/>
              <a:gd name="connsiteY53" fmla="*/ 277697 h 818784"/>
              <a:gd name="connsiteX54" fmla="*/ 0 w 877528"/>
              <a:gd name="connsiteY54" fmla="*/ 198201 h 818784"/>
              <a:gd name="connsiteX55" fmla="*/ 360 w 877528"/>
              <a:gd name="connsiteY55" fmla="*/ 192805 h 818784"/>
              <a:gd name="connsiteX56" fmla="*/ 34942 w 877528"/>
              <a:gd name="connsiteY56" fmla="*/ 116546 h 818784"/>
              <a:gd name="connsiteX57" fmla="*/ 103746 w 877528"/>
              <a:gd name="connsiteY57" fmla="*/ 85611 h 818784"/>
              <a:gd name="connsiteX58" fmla="*/ 139769 w 877528"/>
              <a:gd name="connsiteY58" fmla="*/ 28417 h 818784"/>
              <a:gd name="connsiteX59" fmla="*/ 215778 w 877528"/>
              <a:gd name="connsiteY59" fmla="*/ 0 h 81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77528" h="818784">
                <a:moveTo>
                  <a:pt x="261607" y="781050"/>
                </a:moveTo>
                <a:lnTo>
                  <a:pt x="858809" y="781050"/>
                </a:lnTo>
                <a:cubicBezTo>
                  <a:pt x="868889" y="781050"/>
                  <a:pt x="877528" y="789476"/>
                  <a:pt x="877528" y="799734"/>
                </a:cubicBezTo>
                <a:cubicBezTo>
                  <a:pt x="877528" y="810358"/>
                  <a:pt x="868889" y="818784"/>
                  <a:pt x="858809" y="818784"/>
                </a:cubicBezTo>
                <a:lnTo>
                  <a:pt x="261607" y="818784"/>
                </a:lnTo>
                <a:cubicBezTo>
                  <a:pt x="251167" y="818784"/>
                  <a:pt x="242888" y="810358"/>
                  <a:pt x="242888" y="799734"/>
                </a:cubicBezTo>
                <a:cubicBezTo>
                  <a:pt x="242888" y="789476"/>
                  <a:pt x="251167" y="781050"/>
                  <a:pt x="261607" y="781050"/>
                </a:cubicBezTo>
                <a:close/>
                <a:moveTo>
                  <a:pt x="314639" y="371475"/>
                </a:moveTo>
                <a:lnTo>
                  <a:pt x="807364" y="371475"/>
                </a:lnTo>
                <a:cubicBezTo>
                  <a:pt x="821060" y="371475"/>
                  <a:pt x="833316" y="377231"/>
                  <a:pt x="841966" y="387304"/>
                </a:cubicBezTo>
                <a:cubicBezTo>
                  <a:pt x="850256" y="396297"/>
                  <a:pt x="855303" y="408888"/>
                  <a:pt x="855303" y="422558"/>
                </a:cubicBezTo>
                <a:lnTo>
                  <a:pt x="855303" y="711785"/>
                </a:lnTo>
                <a:cubicBezTo>
                  <a:pt x="855303" y="725455"/>
                  <a:pt x="850256" y="738046"/>
                  <a:pt x="841966" y="747399"/>
                </a:cubicBezTo>
                <a:cubicBezTo>
                  <a:pt x="833316" y="757112"/>
                  <a:pt x="821060" y="763227"/>
                  <a:pt x="807364" y="763227"/>
                </a:cubicBezTo>
                <a:lnTo>
                  <a:pt x="314639" y="763227"/>
                </a:lnTo>
                <a:cubicBezTo>
                  <a:pt x="300942" y="763227"/>
                  <a:pt x="288687" y="757112"/>
                  <a:pt x="280036" y="747399"/>
                </a:cubicBezTo>
                <a:cubicBezTo>
                  <a:pt x="271746" y="738046"/>
                  <a:pt x="266700" y="725455"/>
                  <a:pt x="266700" y="711785"/>
                </a:cubicBezTo>
                <a:lnTo>
                  <a:pt x="266700" y="422558"/>
                </a:lnTo>
                <a:cubicBezTo>
                  <a:pt x="266700" y="408888"/>
                  <a:pt x="271746" y="396297"/>
                  <a:pt x="280036" y="387304"/>
                </a:cubicBezTo>
                <a:cubicBezTo>
                  <a:pt x="288687" y="377231"/>
                  <a:pt x="300942" y="371475"/>
                  <a:pt x="314639" y="371475"/>
                </a:cubicBezTo>
                <a:close/>
                <a:moveTo>
                  <a:pt x="95948" y="349250"/>
                </a:moveTo>
                <a:lnTo>
                  <a:pt x="167915" y="442555"/>
                </a:lnTo>
                <a:lnTo>
                  <a:pt x="108732" y="435352"/>
                </a:lnTo>
                <a:lnTo>
                  <a:pt x="100000" y="473853"/>
                </a:lnTo>
                <a:cubicBezTo>
                  <a:pt x="98464" y="501557"/>
                  <a:pt x="101897" y="531510"/>
                  <a:pt x="112739" y="562632"/>
                </a:cubicBezTo>
                <a:cubicBezTo>
                  <a:pt x="130085" y="612283"/>
                  <a:pt x="165500" y="664812"/>
                  <a:pt x="229826" y="716982"/>
                </a:cubicBezTo>
                <a:lnTo>
                  <a:pt x="205975" y="745765"/>
                </a:lnTo>
                <a:cubicBezTo>
                  <a:pt x="136228" y="688559"/>
                  <a:pt x="96838" y="630272"/>
                  <a:pt x="77684" y="574865"/>
                </a:cubicBezTo>
                <a:cubicBezTo>
                  <a:pt x="65036" y="538706"/>
                  <a:pt x="60971" y="503986"/>
                  <a:pt x="62687" y="471830"/>
                </a:cubicBezTo>
                <a:lnTo>
                  <a:pt x="68565" y="430464"/>
                </a:lnTo>
                <a:lnTo>
                  <a:pt x="6350" y="422893"/>
                </a:lnTo>
                <a:close/>
                <a:moveTo>
                  <a:pt x="435190" y="34925"/>
                </a:moveTo>
                <a:cubicBezTo>
                  <a:pt x="524926" y="38880"/>
                  <a:pt x="591597" y="61889"/>
                  <a:pt x="640249" y="94966"/>
                </a:cubicBezTo>
                <a:cubicBezTo>
                  <a:pt x="687821" y="127054"/>
                  <a:pt x="717958" y="168243"/>
                  <a:pt x="736135" y="209584"/>
                </a:cubicBezTo>
                <a:lnTo>
                  <a:pt x="736984" y="212005"/>
                </a:lnTo>
                <a:lnTo>
                  <a:pt x="783867" y="184150"/>
                </a:lnTo>
                <a:lnTo>
                  <a:pt x="753778" y="293326"/>
                </a:lnTo>
                <a:lnTo>
                  <a:pt x="736226" y="288988"/>
                </a:lnTo>
                <a:lnTo>
                  <a:pt x="644525" y="266936"/>
                </a:lnTo>
                <a:lnTo>
                  <a:pt x="702235" y="232649"/>
                </a:lnTo>
                <a:lnTo>
                  <a:pt x="682866" y="189433"/>
                </a:lnTo>
                <a:cubicBezTo>
                  <a:pt x="667459" y="166333"/>
                  <a:pt x="646737" y="144402"/>
                  <a:pt x="619347" y="125886"/>
                </a:cubicBezTo>
                <a:cubicBezTo>
                  <a:pt x="576101" y="96404"/>
                  <a:pt x="515556" y="75552"/>
                  <a:pt x="433388" y="71956"/>
                </a:cubicBezTo>
                <a:close/>
                <a:moveTo>
                  <a:pt x="215778" y="0"/>
                </a:moveTo>
                <a:cubicBezTo>
                  <a:pt x="245677" y="0"/>
                  <a:pt x="273415" y="11511"/>
                  <a:pt x="293948" y="30575"/>
                </a:cubicBezTo>
                <a:cubicBezTo>
                  <a:pt x="310519" y="45323"/>
                  <a:pt x="322406" y="64748"/>
                  <a:pt x="328170" y="86690"/>
                </a:cubicBezTo>
                <a:cubicBezTo>
                  <a:pt x="334654" y="85971"/>
                  <a:pt x="340778" y="85251"/>
                  <a:pt x="346902" y="85251"/>
                </a:cubicBezTo>
                <a:cubicBezTo>
                  <a:pt x="370677" y="85251"/>
                  <a:pt x="393372" y="92805"/>
                  <a:pt x="412104" y="105755"/>
                </a:cubicBezTo>
                <a:cubicBezTo>
                  <a:pt x="430836" y="119064"/>
                  <a:pt x="445605" y="137769"/>
                  <a:pt x="453530" y="160431"/>
                </a:cubicBezTo>
                <a:cubicBezTo>
                  <a:pt x="457493" y="171942"/>
                  <a:pt x="460015" y="184532"/>
                  <a:pt x="460015" y="198201"/>
                </a:cubicBezTo>
                <a:cubicBezTo>
                  <a:pt x="460015" y="229136"/>
                  <a:pt x="447406" y="257194"/>
                  <a:pt x="426873" y="277697"/>
                </a:cubicBezTo>
                <a:cubicBezTo>
                  <a:pt x="406340" y="297841"/>
                  <a:pt x="378242" y="310791"/>
                  <a:pt x="347262" y="310791"/>
                </a:cubicBezTo>
                <a:lnTo>
                  <a:pt x="112752" y="310791"/>
                </a:lnTo>
                <a:cubicBezTo>
                  <a:pt x="81772" y="310791"/>
                  <a:pt x="53674" y="297841"/>
                  <a:pt x="33141" y="277697"/>
                </a:cubicBezTo>
                <a:cubicBezTo>
                  <a:pt x="12608" y="257194"/>
                  <a:pt x="0" y="229136"/>
                  <a:pt x="0" y="198201"/>
                </a:cubicBezTo>
                <a:cubicBezTo>
                  <a:pt x="0" y="197122"/>
                  <a:pt x="0" y="195323"/>
                  <a:pt x="360" y="192805"/>
                </a:cubicBezTo>
                <a:cubicBezTo>
                  <a:pt x="1441" y="162949"/>
                  <a:pt x="14769" y="135971"/>
                  <a:pt x="34942" y="116546"/>
                </a:cubicBezTo>
                <a:cubicBezTo>
                  <a:pt x="52954" y="99280"/>
                  <a:pt x="77089" y="87769"/>
                  <a:pt x="103746" y="85611"/>
                </a:cubicBezTo>
                <a:cubicBezTo>
                  <a:pt x="109870" y="62949"/>
                  <a:pt x="122838" y="43165"/>
                  <a:pt x="139769" y="28417"/>
                </a:cubicBezTo>
                <a:cubicBezTo>
                  <a:pt x="160302" y="10431"/>
                  <a:pt x="186960" y="0"/>
                  <a:pt x="215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4" name="Freeform 72">
            <a:extLst>
              <a:ext uri="{FF2B5EF4-FFF2-40B4-BE49-F238E27FC236}">
                <a16:creationId xmlns:a16="http://schemas.microsoft.com/office/drawing/2014/main" id="{77770749-3863-4BF0-B832-C1478FD55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010" y="6538854"/>
            <a:ext cx="1042433" cy="1306103"/>
          </a:xfrm>
          <a:custGeom>
            <a:avLst/>
            <a:gdLst>
              <a:gd name="connsiteX0" fmla="*/ 31277 w 301265"/>
              <a:gd name="connsiteY0" fmla="*/ 289948 h 377466"/>
              <a:gd name="connsiteX1" fmla="*/ 10066 w 301265"/>
              <a:gd name="connsiteY1" fmla="*/ 347696 h 377466"/>
              <a:gd name="connsiteX2" fmla="*/ 150633 w 301265"/>
              <a:gd name="connsiteY2" fmla="*/ 367423 h 377466"/>
              <a:gd name="connsiteX3" fmla="*/ 290840 w 301265"/>
              <a:gd name="connsiteY3" fmla="*/ 347696 h 377466"/>
              <a:gd name="connsiteX4" fmla="*/ 269989 w 301265"/>
              <a:gd name="connsiteY4" fmla="*/ 289948 h 377466"/>
              <a:gd name="connsiteX5" fmla="*/ 150633 w 301265"/>
              <a:gd name="connsiteY5" fmla="*/ 306447 h 377466"/>
              <a:gd name="connsiteX6" fmla="*/ 31277 w 301265"/>
              <a:gd name="connsiteY6" fmla="*/ 289948 h 377466"/>
              <a:gd name="connsiteX7" fmla="*/ 137690 w 301265"/>
              <a:gd name="connsiteY7" fmla="*/ 264481 h 377466"/>
              <a:gd name="connsiteX8" fmla="*/ 135174 w 301265"/>
              <a:gd name="connsiteY8" fmla="*/ 264840 h 377466"/>
              <a:gd name="connsiteX9" fmla="*/ 131219 w 301265"/>
              <a:gd name="connsiteY9" fmla="*/ 264840 h 377466"/>
              <a:gd name="connsiteX10" fmla="*/ 128703 w 301265"/>
              <a:gd name="connsiteY10" fmla="*/ 264840 h 377466"/>
              <a:gd name="connsiteX11" fmla="*/ 125467 w 301265"/>
              <a:gd name="connsiteY11" fmla="*/ 265199 h 377466"/>
              <a:gd name="connsiteX12" fmla="*/ 122951 w 301265"/>
              <a:gd name="connsiteY12" fmla="*/ 265199 h 377466"/>
              <a:gd name="connsiteX13" fmla="*/ 119356 w 301265"/>
              <a:gd name="connsiteY13" fmla="*/ 265199 h 377466"/>
              <a:gd name="connsiteX14" fmla="*/ 116839 w 301265"/>
              <a:gd name="connsiteY14" fmla="*/ 265558 h 377466"/>
              <a:gd name="connsiteX15" fmla="*/ 113963 w 301265"/>
              <a:gd name="connsiteY15" fmla="*/ 265558 h 377466"/>
              <a:gd name="connsiteX16" fmla="*/ 111446 w 301265"/>
              <a:gd name="connsiteY16" fmla="*/ 265916 h 377466"/>
              <a:gd name="connsiteX17" fmla="*/ 108570 w 301265"/>
              <a:gd name="connsiteY17" fmla="*/ 265916 h 377466"/>
              <a:gd name="connsiteX18" fmla="*/ 107132 w 301265"/>
              <a:gd name="connsiteY18" fmla="*/ 265916 h 377466"/>
              <a:gd name="connsiteX19" fmla="*/ 107132 w 301265"/>
              <a:gd name="connsiteY19" fmla="*/ 275601 h 377466"/>
              <a:gd name="connsiteX20" fmla="*/ 102099 w 301265"/>
              <a:gd name="connsiteY20" fmla="*/ 280622 h 377466"/>
              <a:gd name="connsiteX21" fmla="*/ 97066 w 301265"/>
              <a:gd name="connsiteY21" fmla="*/ 275601 h 377466"/>
              <a:gd name="connsiteX22" fmla="*/ 97066 w 301265"/>
              <a:gd name="connsiteY22" fmla="*/ 266634 h 377466"/>
              <a:gd name="connsiteX23" fmla="*/ 95628 w 301265"/>
              <a:gd name="connsiteY23" fmla="*/ 266634 h 377466"/>
              <a:gd name="connsiteX24" fmla="*/ 93112 w 301265"/>
              <a:gd name="connsiteY24" fmla="*/ 266992 h 377466"/>
              <a:gd name="connsiteX25" fmla="*/ 90955 w 301265"/>
              <a:gd name="connsiteY25" fmla="*/ 267351 h 377466"/>
              <a:gd name="connsiteX26" fmla="*/ 88079 w 301265"/>
              <a:gd name="connsiteY26" fmla="*/ 267710 h 377466"/>
              <a:gd name="connsiteX27" fmla="*/ 86281 w 301265"/>
              <a:gd name="connsiteY27" fmla="*/ 268068 h 377466"/>
              <a:gd name="connsiteX28" fmla="*/ 83405 w 301265"/>
              <a:gd name="connsiteY28" fmla="*/ 268068 h 377466"/>
              <a:gd name="connsiteX29" fmla="*/ 81607 w 301265"/>
              <a:gd name="connsiteY29" fmla="*/ 268427 h 377466"/>
              <a:gd name="connsiteX30" fmla="*/ 79450 w 301265"/>
              <a:gd name="connsiteY30" fmla="*/ 268427 h 377466"/>
              <a:gd name="connsiteX31" fmla="*/ 77293 w 301265"/>
              <a:gd name="connsiteY31" fmla="*/ 268786 h 377466"/>
              <a:gd name="connsiteX32" fmla="*/ 75136 w 301265"/>
              <a:gd name="connsiteY32" fmla="*/ 269144 h 377466"/>
              <a:gd name="connsiteX33" fmla="*/ 73339 w 301265"/>
              <a:gd name="connsiteY33" fmla="*/ 269503 h 377466"/>
              <a:gd name="connsiteX34" fmla="*/ 71182 w 301265"/>
              <a:gd name="connsiteY34" fmla="*/ 269862 h 377466"/>
              <a:gd name="connsiteX35" fmla="*/ 69384 w 301265"/>
              <a:gd name="connsiteY35" fmla="*/ 270220 h 377466"/>
              <a:gd name="connsiteX36" fmla="*/ 67227 w 301265"/>
              <a:gd name="connsiteY36" fmla="*/ 270220 h 377466"/>
              <a:gd name="connsiteX37" fmla="*/ 65789 w 301265"/>
              <a:gd name="connsiteY37" fmla="*/ 270579 h 377466"/>
              <a:gd name="connsiteX38" fmla="*/ 63992 w 301265"/>
              <a:gd name="connsiteY38" fmla="*/ 270938 h 377466"/>
              <a:gd name="connsiteX39" fmla="*/ 62194 w 301265"/>
              <a:gd name="connsiteY39" fmla="*/ 271296 h 377466"/>
              <a:gd name="connsiteX40" fmla="*/ 60397 w 301265"/>
              <a:gd name="connsiteY40" fmla="*/ 271655 h 377466"/>
              <a:gd name="connsiteX41" fmla="*/ 58959 w 301265"/>
              <a:gd name="connsiteY41" fmla="*/ 272014 h 377466"/>
              <a:gd name="connsiteX42" fmla="*/ 57161 w 301265"/>
              <a:gd name="connsiteY42" fmla="*/ 272372 h 377466"/>
              <a:gd name="connsiteX43" fmla="*/ 56083 w 301265"/>
              <a:gd name="connsiteY43" fmla="*/ 272372 h 377466"/>
              <a:gd name="connsiteX44" fmla="*/ 54285 w 301265"/>
              <a:gd name="connsiteY44" fmla="*/ 273090 h 377466"/>
              <a:gd name="connsiteX45" fmla="*/ 52847 w 301265"/>
              <a:gd name="connsiteY45" fmla="*/ 273090 h 377466"/>
              <a:gd name="connsiteX46" fmla="*/ 51409 w 301265"/>
              <a:gd name="connsiteY46" fmla="*/ 273807 h 377466"/>
              <a:gd name="connsiteX47" fmla="*/ 50331 w 301265"/>
              <a:gd name="connsiteY47" fmla="*/ 273807 h 377466"/>
              <a:gd name="connsiteX48" fmla="*/ 48892 w 301265"/>
              <a:gd name="connsiteY48" fmla="*/ 274166 h 377466"/>
              <a:gd name="connsiteX49" fmla="*/ 47814 w 301265"/>
              <a:gd name="connsiteY49" fmla="*/ 274525 h 377466"/>
              <a:gd name="connsiteX50" fmla="*/ 46376 w 301265"/>
              <a:gd name="connsiteY50" fmla="*/ 274883 h 377466"/>
              <a:gd name="connsiteX51" fmla="*/ 45297 w 301265"/>
              <a:gd name="connsiteY51" fmla="*/ 275242 h 377466"/>
              <a:gd name="connsiteX52" fmla="*/ 44219 w 301265"/>
              <a:gd name="connsiteY52" fmla="*/ 275601 h 377466"/>
              <a:gd name="connsiteX53" fmla="*/ 43500 w 301265"/>
              <a:gd name="connsiteY53" fmla="*/ 275959 h 377466"/>
              <a:gd name="connsiteX54" fmla="*/ 42421 w 301265"/>
              <a:gd name="connsiteY54" fmla="*/ 276318 h 377466"/>
              <a:gd name="connsiteX55" fmla="*/ 41343 w 301265"/>
              <a:gd name="connsiteY55" fmla="*/ 276677 h 377466"/>
              <a:gd name="connsiteX56" fmla="*/ 40624 w 301265"/>
              <a:gd name="connsiteY56" fmla="*/ 277035 h 377466"/>
              <a:gd name="connsiteX57" fmla="*/ 39905 w 301265"/>
              <a:gd name="connsiteY57" fmla="*/ 277394 h 377466"/>
              <a:gd name="connsiteX58" fmla="*/ 38826 w 301265"/>
              <a:gd name="connsiteY58" fmla="*/ 277753 h 377466"/>
              <a:gd name="connsiteX59" fmla="*/ 38107 w 301265"/>
              <a:gd name="connsiteY59" fmla="*/ 278111 h 377466"/>
              <a:gd name="connsiteX60" fmla="*/ 37748 w 301265"/>
              <a:gd name="connsiteY60" fmla="*/ 278111 h 377466"/>
              <a:gd name="connsiteX61" fmla="*/ 37029 w 301265"/>
              <a:gd name="connsiteY61" fmla="*/ 278470 h 377466"/>
              <a:gd name="connsiteX62" fmla="*/ 36669 w 301265"/>
              <a:gd name="connsiteY62" fmla="*/ 278829 h 377466"/>
              <a:gd name="connsiteX63" fmla="*/ 35950 w 301265"/>
              <a:gd name="connsiteY63" fmla="*/ 279187 h 377466"/>
              <a:gd name="connsiteX64" fmla="*/ 35591 w 301265"/>
              <a:gd name="connsiteY64" fmla="*/ 279546 h 377466"/>
              <a:gd name="connsiteX65" fmla="*/ 35231 w 301265"/>
              <a:gd name="connsiteY65" fmla="*/ 279905 h 377466"/>
              <a:gd name="connsiteX66" fmla="*/ 34872 w 301265"/>
              <a:gd name="connsiteY66" fmla="*/ 279905 h 377466"/>
              <a:gd name="connsiteX67" fmla="*/ 34512 w 301265"/>
              <a:gd name="connsiteY67" fmla="*/ 280263 h 377466"/>
              <a:gd name="connsiteX68" fmla="*/ 34153 w 301265"/>
              <a:gd name="connsiteY68" fmla="*/ 280263 h 377466"/>
              <a:gd name="connsiteX69" fmla="*/ 150633 w 301265"/>
              <a:gd name="connsiteY69" fmla="*/ 296404 h 377466"/>
              <a:gd name="connsiteX70" fmla="*/ 266753 w 301265"/>
              <a:gd name="connsiteY70" fmla="*/ 280263 h 377466"/>
              <a:gd name="connsiteX71" fmla="*/ 266394 w 301265"/>
              <a:gd name="connsiteY71" fmla="*/ 280263 h 377466"/>
              <a:gd name="connsiteX72" fmla="*/ 266394 w 301265"/>
              <a:gd name="connsiteY72" fmla="*/ 279905 h 377466"/>
              <a:gd name="connsiteX73" fmla="*/ 266034 w 301265"/>
              <a:gd name="connsiteY73" fmla="*/ 279905 h 377466"/>
              <a:gd name="connsiteX74" fmla="*/ 265675 w 301265"/>
              <a:gd name="connsiteY74" fmla="*/ 279546 h 377466"/>
              <a:gd name="connsiteX75" fmla="*/ 265315 w 301265"/>
              <a:gd name="connsiteY75" fmla="*/ 279187 h 377466"/>
              <a:gd name="connsiteX76" fmla="*/ 264956 w 301265"/>
              <a:gd name="connsiteY76" fmla="*/ 278829 h 377466"/>
              <a:gd name="connsiteX77" fmla="*/ 264237 w 301265"/>
              <a:gd name="connsiteY77" fmla="*/ 278470 h 377466"/>
              <a:gd name="connsiteX78" fmla="*/ 263518 w 301265"/>
              <a:gd name="connsiteY78" fmla="*/ 278111 h 377466"/>
              <a:gd name="connsiteX79" fmla="*/ 262799 w 301265"/>
              <a:gd name="connsiteY79" fmla="*/ 278111 h 377466"/>
              <a:gd name="connsiteX80" fmla="*/ 262080 w 301265"/>
              <a:gd name="connsiteY80" fmla="*/ 277753 h 377466"/>
              <a:gd name="connsiteX81" fmla="*/ 261361 w 301265"/>
              <a:gd name="connsiteY81" fmla="*/ 277394 h 377466"/>
              <a:gd name="connsiteX82" fmla="*/ 260642 w 301265"/>
              <a:gd name="connsiteY82" fmla="*/ 277035 h 377466"/>
              <a:gd name="connsiteX83" fmla="*/ 259563 w 301265"/>
              <a:gd name="connsiteY83" fmla="*/ 276677 h 377466"/>
              <a:gd name="connsiteX84" fmla="*/ 258844 w 301265"/>
              <a:gd name="connsiteY84" fmla="*/ 276318 h 377466"/>
              <a:gd name="connsiteX85" fmla="*/ 257766 w 301265"/>
              <a:gd name="connsiteY85" fmla="*/ 275959 h 377466"/>
              <a:gd name="connsiteX86" fmla="*/ 256687 w 301265"/>
              <a:gd name="connsiteY86" fmla="*/ 275601 h 377466"/>
              <a:gd name="connsiteX87" fmla="*/ 255609 w 301265"/>
              <a:gd name="connsiteY87" fmla="*/ 275242 h 377466"/>
              <a:gd name="connsiteX88" fmla="*/ 254530 w 301265"/>
              <a:gd name="connsiteY88" fmla="*/ 274883 h 377466"/>
              <a:gd name="connsiteX89" fmla="*/ 253452 w 301265"/>
              <a:gd name="connsiteY89" fmla="*/ 274525 h 377466"/>
              <a:gd name="connsiteX90" fmla="*/ 252373 w 301265"/>
              <a:gd name="connsiteY90" fmla="*/ 274166 h 377466"/>
              <a:gd name="connsiteX91" fmla="*/ 250935 w 301265"/>
              <a:gd name="connsiteY91" fmla="*/ 273807 h 377466"/>
              <a:gd name="connsiteX92" fmla="*/ 249856 w 301265"/>
              <a:gd name="connsiteY92" fmla="*/ 273807 h 377466"/>
              <a:gd name="connsiteX93" fmla="*/ 248418 w 301265"/>
              <a:gd name="connsiteY93" fmla="*/ 273090 h 377466"/>
              <a:gd name="connsiteX94" fmla="*/ 246980 w 301265"/>
              <a:gd name="connsiteY94" fmla="*/ 273090 h 377466"/>
              <a:gd name="connsiteX95" fmla="*/ 245183 w 301265"/>
              <a:gd name="connsiteY95" fmla="*/ 272372 h 377466"/>
              <a:gd name="connsiteX96" fmla="*/ 243745 w 301265"/>
              <a:gd name="connsiteY96" fmla="*/ 272372 h 377466"/>
              <a:gd name="connsiteX97" fmla="*/ 242307 w 301265"/>
              <a:gd name="connsiteY97" fmla="*/ 272014 h 377466"/>
              <a:gd name="connsiteX98" fmla="*/ 240869 w 301265"/>
              <a:gd name="connsiteY98" fmla="*/ 271655 h 377466"/>
              <a:gd name="connsiteX99" fmla="*/ 238712 w 301265"/>
              <a:gd name="connsiteY99" fmla="*/ 271296 h 377466"/>
              <a:gd name="connsiteX100" fmla="*/ 237274 w 301265"/>
              <a:gd name="connsiteY100" fmla="*/ 270938 h 377466"/>
              <a:gd name="connsiteX101" fmla="*/ 235476 w 301265"/>
              <a:gd name="connsiteY101" fmla="*/ 270579 h 377466"/>
              <a:gd name="connsiteX102" fmla="*/ 233679 w 301265"/>
              <a:gd name="connsiteY102" fmla="*/ 270220 h 377466"/>
              <a:gd name="connsiteX103" fmla="*/ 231522 w 301265"/>
              <a:gd name="connsiteY103" fmla="*/ 270220 h 377466"/>
              <a:gd name="connsiteX104" fmla="*/ 230084 w 301265"/>
              <a:gd name="connsiteY104" fmla="*/ 269862 h 377466"/>
              <a:gd name="connsiteX105" fmla="*/ 227567 w 301265"/>
              <a:gd name="connsiteY105" fmla="*/ 269503 h 377466"/>
              <a:gd name="connsiteX106" fmla="*/ 226129 w 301265"/>
              <a:gd name="connsiteY106" fmla="*/ 269144 h 377466"/>
              <a:gd name="connsiteX107" fmla="*/ 223613 w 301265"/>
              <a:gd name="connsiteY107" fmla="*/ 268786 h 377466"/>
              <a:gd name="connsiteX108" fmla="*/ 221815 w 301265"/>
              <a:gd name="connsiteY108" fmla="*/ 268427 h 377466"/>
              <a:gd name="connsiteX109" fmla="*/ 219658 w 301265"/>
              <a:gd name="connsiteY109" fmla="*/ 268427 h 377466"/>
              <a:gd name="connsiteX110" fmla="*/ 217501 w 301265"/>
              <a:gd name="connsiteY110" fmla="*/ 268068 h 377466"/>
              <a:gd name="connsiteX111" fmla="*/ 214984 w 301265"/>
              <a:gd name="connsiteY111" fmla="*/ 268068 h 377466"/>
              <a:gd name="connsiteX112" fmla="*/ 212827 w 301265"/>
              <a:gd name="connsiteY112" fmla="*/ 267710 h 377466"/>
              <a:gd name="connsiteX113" fmla="*/ 210311 w 301265"/>
              <a:gd name="connsiteY113" fmla="*/ 267351 h 377466"/>
              <a:gd name="connsiteX114" fmla="*/ 208154 w 301265"/>
              <a:gd name="connsiteY114" fmla="*/ 266992 h 377466"/>
              <a:gd name="connsiteX115" fmla="*/ 205278 w 301265"/>
              <a:gd name="connsiteY115" fmla="*/ 266634 h 377466"/>
              <a:gd name="connsiteX116" fmla="*/ 203121 w 301265"/>
              <a:gd name="connsiteY116" fmla="*/ 266634 h 377466"/>
              <a:gd name="connsiteX117" fmla="*/ 200245 w 301265"/>
              <a:gd name="connsiteY117" fmla="*/ 266275 h 377466"/>
              <a:gd name="connsiteX118" fmla="*/ 198088 w 301265"/>
              <a:gd name="connsiteY118" fmla="*/ 266275 h 377466"/>
              <a:gd name="connsiteX119" fmla="*/ 195212 w 301265"/>
              <a:gd name="connsiteY119" fmla="*/ 266275 h 377466"/>
              <a:gd name="connsiteX120" fmla="*/ 192695 w 301265"/>
              <a:gd name="connsiteY120" fmla="*/ 265916 h 377466"/>
              <a:gd name="connsiteX121" fmla="*/ 189819 w 301265"/>
              <a:gd name="connsiteY121" fmla="*/ 265916 h 377466"/>
              <a:gd name="connsiteX122" fmla="*/ 187303 w 301265"/>
              <a:gd name="connsiteY122" fmla="*/ 265558 h 377466"/>
              <a:gd name="connsiteX123" fmla="*/ 184067 w 301265"/>
              <a:gd name="connsiteY123" fmla="*/ 265558 h 377466"/>
              <a:gd name="connsiteX124" fmla="*/ 181550 w 301265"/>
              <a:gd name="connsiteY124" fmla="*/ 265199 h 377466"/>
              <a:gd name="connsiteX125" fmla="*/ 178315 w 301265"/>
              <a:gd name="connsiteY125" fmla="*/ 265199 h 377466"/>
              <a:gd name="connsiteX126" fmla="*/ 175798 w 301265"/>
              <a:gd name="connsiteY126" fmla="*/ 265199 h 377466"/>
              <a:gd name="connsiteX127" fmla="*/ 172203 w 301265"/>
              <a:gd name="connsiteY127" fmla="*/ 264840 h 377466"/>
              <a:gd name="connsiteX128" fmla="*/ 169686 w 301265"/>
              <a:gd name="connsiteY128" fmla="*/ 264840 h 377466"/>
              <a:gd name="connsiteX129" fmla="*/ 165732 w 301265"/>
              <a:gd name="connsiteY129" fmla="*/ 264840 h 377466"/>
              <a:gd name="connsiteX130" fmla="*/ 163575 w 301265"/>
              <a:gd name="connsiteY130" fmla="*/ 264481 h 377466"/>
              <a:gd name="connsiteX131" fmla="*/ 158901 w 301265"/>
              <a:gd name="connsiteY131" fmla="*/ 264481 h 377466"/>
              <a:gd name="connsiteX132" fmla="*/ 157104 w 301265"/>
              <a:gd name="connsiteY132" fmla="*/ 264481 h 377466"/>
              <a:gd name="connsiteX133" fmla="*/ 150633 w 301265"/>
              <a:gd name="connsiteY133" fmla="*/ 264481 h 377466"/>
              <a:gd name="connsiteX134" fmla="*/ 144161 w 301265"/>
              <a:gd name="connsiteY134" fmla="*/ 264481 h 377466"/>
              <a:gd name="connsiteX135" fmla="*/ 142004 w 301265"/>
              <a:gd name="connsiteY135" fmla="*/ 264481 h 377466"/>
              <a:gd name="connsiteX136" fmla="*/ 137690 w 301265"/>
              <a:gd name="connsiteY136" fmla="*/ 264481 h 377466"/>
              <a:gd name="connsiteX137" fmla="*/ 242307 w 301265"/>
              <a:gd name="connsiteY137" fmla="*/ 206375 h 377466"/>
              <a:gd name="connsiteX138" fmla="*/ 247340 w 301265"/>
              <a:gd name="connsiteY138" fmla="*/ 211397 h 377466"/>
              <a:gd name="connsiteX139" fmla="*/ 247340 w 301265"/>
              <a:gd name="connsiteY139" fmla="*/ 256590 h 377466"/>
              <a:gd name="connsiteX140" fmla="*/ 242307 w 301265"/>
              <a:gd name="connsiteY140" fmla="*/ 261612 h 377466"/>
              <a:gd name="connsiteX141" fmla="*/ 242666 w 301265"/>
              <a:gd name="connsiteY141" fmla="*/ 261612 h 377466"/>
              <a:gd name="connsiteX142" fmla="*/ 245183 w 301265"/>
              <a:gd name="connsiteY142" fmla="*/ 262329 h 377466"/>
              <a:gd name="connsiteX143" fmla="*/ 248059 w 301265"/>
              <a:gd name="connsiteY143" fmla="*/ 262688 h 377466"/>
              <a:gd name="connsiteX144" fmla="*/ 250216 w 301265"/>
              <a:gd name="connsiteY144" fmla="*/ 263405 h 377466"/>
              <a:gd name="connsiteX145" fmla="*/ 252733 w 301265"/>
              <a:gd name="connsiteY145" fmla="*/ 264123 h 377466"/>
              <a:gd name="connsiteX146" fmla="*/ 254890 w 301265"/>
              <a:gd name="connsiteY146" fmla="*/ 264481 h 377466"/>
              <a:gd name="connsiteX147" fmla="*/ 257406 w 301265"/>
              <a:gd name="connsiteY147" fmla="*/ 265199 h 377466"/>
              <a:gd name="connsiteX148" fmla="*/ 259204 w 301265"/>
              <a:gd name="connsiteY148" fmla="*/ 265916 h 377466"/>
              <a:gd name="connsiteX149" fmla="*/ 261361 w 301265"/>
              <a:gd name="connsiteY149" fmla="*/ 266634 h 377466"/>
              <a:gd name="connsiteX150" fmla="*/ 263158 w 301265"/>
              <a:gd name="connsiteY150" fmla="*/ 267351 h 377466"/>
              <a:gd name="connsiteX151" fmla="*/ 264956 w 301265"/>
              <a:gd name="connsiteY151" fmla="*/ 268427 h 377466"/>
              <a:gd name="connsiteX152" fmla="*/ 266753 w 301265"/>
              <a:gd name="connsiteY152" fmla="*/ 269144 h 377466"/>
              <a:gd name="connsiteX153" fmla="*/ 268191 w 301265"/>
              <a:gd name="connsiteY153" fmla="*/ 269862 h 377466"/>
              <a:gd name="connsiteX154" fmla="*/ 269629 w 301265"/>
              <a:gd name="connsiteY154" fmla="*/ 270579 h 377466"/>
              <a:gd name="connsiteX155" fmla="*/ 271067 w 301265"/>
              <a:gd name="connsiteY155" fmla="*/ 271655 h 377466"/>
              <a:gd name="connsiteX156" fmla="*/ 272505 w 301265"/>
              <a:gd name="connsiteY156" fmla="*/ 272372 h 377466"/>
              <a:gd name="connsiteX157" fmla="*/ 273584 w 301265"/>
              <a:gd name="connsiteY157" fmla="*/ 273449 h 377466"/>
              <a:gd name="connsiteX158" fmla="*/ 274303 w 301265"/>
              <a:gd name="connsiteY158" fmla="*/ 274525 h 377466"/>
              <a:gd name="connsiteX159" fmla="*/ 275381 w 301265"/>
              <a:gd name="connsiteY159" fmla="*/ 275601 h 377466"/>
              <a:gd name="connsiteX160" fmla="*/ 276100 w 301265"/>
              <a:gd name="connsiteY160" fmla="*/ 276318 h 377466"/>
              <a:gd name="connsiteX161" fmla="*/ 276460 w 301265"/>
              <a:gd name="connsiteY161" fmla="*/ 277753 h 377466"/>
              <a:gd name="connsiteX162" fmla="*/ 276819 w 301265"/>
              <a:gd name="connsiteY162" fmla="*/ 278470 h 377466"/>
              <a:gd name="connsiteX163" fmla="*/ 276819 w 301265"/>
              <a:gd name="connsiteY163" fmla="*/ 279187 h 377466"/>
              <a:gd name="connsiteX164" fmla="*/ 301265 w 301265"/>
              <a:gd name="connsiteY164" fmla="*/ 347696 h 377466"/>
              <a:gd name="connsiteX165" fmla="*/ 150633 w 301265"/>
              <a:gd name="connsiteY165" fmla="*/ 377466 h 377466"/>
              <a:gd name="connsiteX166" fmla="*/ 0 w 301265"/>
              <a:gd name="connsiteY166" fmla="*/ 347696 h 377466"/>
              <a:gd name="connsiteX167" fmla="*/ 24087 w 301265"/>
              <a:gd name="connsiteY167" fmla="*/ 279187 h 377466"/>
              <a:gd name="connsiteX168" fmla="*/ 24446 w 301265"/>
              <a:gd name="connsiteY168" fmla="*/ 278470 h 377466"/>
              <a:gd name="connsiteX169" fmla="*/ 24806 w 301265"/>
              <a:gd name="connsiteY169" fmla="*/ 277753 h 377466"/>
              <a:gd name="connsiteX170" fmla="*/ 25165 w 301265"/>
              <a:gd name="connsiteY170" fmla="*/ 276318 h 377466"/>
              <a:gd name="connsiteX171" fmla="*/ 25884 w 301265"/>
              <a:gd name="connsiteY171" fmla="*/ 275601 h 377466"/>
              <a:gd name="connsiteX172" fmla="*/ 26603 w 301265"/>
              <a:gd name="connsiteY172" fmla="*/ 274525 h 377466"/>
              <a:gd name="connsiteX173" fmla="*/ 27682 w 301265"/>
              <a:gd name="connsiteY173" fmla="*/ 273449 h 377466"/>
              <a:gd name="connsiteX174" fmla="*/ 28760 w 301265"/>
              <a:gd name="connsiteY174" fmla="*/ 272372 h 377466"/>
              <a:gd name="connsiteX175" fmla="*/ 29839 w 301265"/>
              <a:gd name="connsiteY175" fmla="*/ 271655 h 377466"/>
              <a:gd name="connsiteX176" fmla="*/ 31277 w 301265"/>
              <a:gd name="connsiteY176" fmla="*/ 270579 h 377466"/>
              <a:gd name="connsiteX177" fmla="*/ 32715 w 301265"/>
              <a:gd name="connsiteY177" fmla="*/ 269862 h 377466"/>
              <a:gd name="connsiteX178" fmla="*/ 34153 w 301265"/>
              <a:gd name="connsiteY178" fmla="*/ 269144 h 377466"/>
              <a:gd name="connsiteX179" fmla="*/ 35950 w 301265"/>
              <a:gd name="connsiteY179" fmla="*/ 268427 h 377466"/>
              <a:gd name="connsiteX180" fmla="*/ 37748 w 301265"/>
              <a:gd name="connsiteY180" fmla="*/ 267351 h 377466"/>
              <a:gd name="connsiteX181" fmla="*/ 39905 w 301265"/>
              <a:gd name="connsiteY181" fmla="*/ 266634 h 377466"/>
              <a:gd name="connsiteX182" fmla="*/ 41702 w 301265"/>
              <a:gd name="connsiteY182" fmla="*/ 265916 h 377466"/>
              <a:gd name="connsiteX183" fmla="*/ 43859 w 301265"/>
              <a:gd name="connsiteY183" fmla="*/ 265199 h 377466"/>
              <a:gd name="connsiteX184" fmla="*/ 46376 w 301265"/>
              <a:gd name="connsiteY184" fmla="*/ 264481 h 377466"/>
              <a:gd name="connsiteX185" fmla="*/ 48533 w 301265"/>
              <a:gd name="connsiteY185" fmla="*/ 264123 h 377466"/>
              <a:gd name="connsiteX186" fmla="*/ 50690 w 301265"/>
              <a:gd name="connsiteY186" fmla="*/ 263405 h 377466"/>
              <a:gd name="connsiteX187" fmla="*/ 53207 w 301265"/>
              <a:gd name="connsiteY187" fmla="*/ 262688 h 377466"/>
              <a:gd name="connsiteX188" fmla="*/ 56083 w 301265"/>
              <a:gd name="connsiteY188" fmla="*/ 262329 h 377466"/>
              <a:gd name="connsiteX189" fmla="*/ 58240 w 301265"/>
              <a:gd name="connsiteY189" fmla="*/ 261612 h 377466"/>
              <a:gd name="connsiteX190" fmla="*/ 61116 w 301265"/>
              <a:gd name="connsiteY190" fmla="*/ 261253 h 377466"/>
              <a:gd name="connsiteX191" fmla="*/ 63632 w 301265"/>
              <a:gd name="connsiteY191" fmla="*/ 260895 h 377466"/>
              <a:gd name="connsiteX192" fmla="*/ 66508 w 301265"/>
              <a:gd name="connsiteY192" fmla="*/ 260536 h 377466"/>
              <a:gd name="connsiteX193" fmla="*/ 69025 w 301265"/>
              <a:gd name="connsiteY193" fmla="*/ 260177 h 377466"/>
              <a:gd name="connsiteX194" fmla="*/ 71901 w 301265"/>
              <a:gd name="connsiteY194" fmla="*/ 259460 h 377466"/>
              <a:gd name="connsiteX195" fmla="*/ 74777 w 301265"/>
              <a:gd name="connsiteY195" fmla="*/ 259101 h 377466"/>
              <a:gd name="connsiteX196" fmla="*/ 77653 w 301265"/>
              <a:gd name="connsiteY196" fmla="*/ 258743 h 377466"/>
              <a:gd name="connsiteX197" fmla="*/ 80169 w 301265"/>
              <a:gd name="connsiteY197" fmla="*/ 258384 h 377466"/>
              <a:gd name="connsiteX198" fmla="*/ 83405 w 301265"/>
              <a:gd name="connsiteY198" fmla="*/ 258025 h 377466"/>
              <a:gd name="connsiteX199" fmla="*/ 85922 w 301265"/>
              <a:gd name="connsiteY199" fmla="*/ 257667 h 377466"/>
              <a:gd name="connsiteX200" fmla="*/ 89517 w 301265"/>
              <a:gd name="connsiteY200" fmla="*/ 257308 h 377466"/>
              <a:gd name="connsiteX201" fmla="*/ 91674 w 301265"/>
              <a:gd name="connsiteY201" fmla="*/ 257308 h 377466"/>
              <a:gd name="connsiteX202" fmla="*/ 95269 w 301265"/>
              <a:gd name="connsiteY202" fmla="*/ 256949 h 377466"/>
              <a:gd name="connsiteX203" fmla="*/ 97066 w 301265"/>
              <a:gd name="connsiteY203" fmla="*/ 256590 h 377466"/>
              <a:gd name="connsiteX204" fmla="*/ 97066 w 301265"/>
              <a:gd name="connsiteY204" fmla="*/ 238298 h 377466"/>
              <a:gd name="connsiteX205" fmla="*/ 102099 w 301265"/>
              <a:gd name="connsiteY205" fmla="*/ 233276 h 377466"/>
              <a:gd name="connsiteX206" fmla="*/ 107132 w 301265"/>
              <a:gd name="connsiteY206" fmla="*/ 238298 h 377466"/>
              <a:gd name="connsiteX207" fmla="*/ 107132 w 301265"/>
              <a:gd name="connsiteY207" fmla="*/ 255873 h 377466"/>
              <a:gd name="connsiteX208" fmla="*/ 108570 w 301265"/>
              <a:gd name="connsiteY208" fmla="*/ 255873 h 377466"/>
              <a:gd name="connsiteX209" fmla="*/ 111806 w 301265"/>
              <a:gd name="connsiteY209" fmla="*/ 255514 h 377466"/>
              <a:gd name="connsiteX210" fmla="*/ 114322 w 301265"/>
              <a:gd name="connsiteY210" fmla="*/ 255514 h 377466"/>
              <a:gd name="connsiteX211" fmla="*/ 116839 w 301265"/>
              <a:gd name="connsiteY211" fmla="*/ 255514 h 377466"/>
              <a:gd name="connsiteX212" fmla="*/ 119356 w 301265"/>
              <a:gd name="connsiteY212" fmla="*/ 255514 h 377466"/>
              <a:gd name="connsiteX213" fmla="*/ 122232 w 301265"/>
              <a:gd name="connsiteY213" fmla="*/ 255156 h 377466"/>
              <a:gd name="connsiteX214" fmla="*/ 124389 w 301265"/>
              <a:gd name="connsiteY214" fmla="*/ 255156 h 377466"/>
              <a:gd name="connsiteX215" fmla="*/ 126905 w 301265"/>
              <a:gd name="connsiteY215" fmla="*/ 255156 h 377466"/>
              <a:gd name="connsiteX216" fmla="*/ 128703 w 301265"/>
              <a:gd name="connsiteY216" fmla="*/ 255156 h 377466"/>
              <a:gd name="connsiteX217" fmla="*/ 131579 w 301265"/>
              <a:gd name="connsiteY217" fmla="*/ 254797 h 377466"/>
              <a:gd name="connsiteX218" fmla="*/ 133017 w 301265"/>
              <a:gd name="connsiteY218" fmla="*/ 254797 h 377466"/>
              <a:gd name="connsiteX219" fmla="*/ 135533 w 301265"/>
              <a:gd name="connsiteY219" fmla="*/ 254797 h 377466"/>
              <a:gd name="connsiteX220" fmla="*/ 137331 w 301265"/>
              <a:gd name="connsiteY220" fmla="*/ 254797 h 377466"/>
              <a:gd name="connsiteX221" fmla="*/ 139488 w 301265"/>
              <a:gd name="connsiteY221" fmla="*/ 254438 h 377466"/>
              <a:gd name="connsiteX222" fmla="*/ 140566 w 301265"/>
              <a:gd name="connsiteY222" fmla="*/ 254438 h 377466"/>
              <a:gd name="connsiteX223" fmla="*/ 142723 w 301265"/>
              <a:gd name="connsiteY223" fmla="*/ 254438 h 377466"/>
              <a:gd name="connsiteX224" fmla="*/ 143802 w 301265"/>
              <a:gd name="connsiteY224" fmla="*/ 254438 h 377466"/>
              <a:gd name="connsiteX225" fmla="*/ 145599 w 301265"/>
              <a:gd name="connsiteY225" fmla="*/ 254438 h 377466"/>
              <a:gd name="connsiteX226" fmla="*/ 146318 w 301265"/>
              <a:gd name="connsiteY226" fmla="*/ 254438 h 377466"/>
              <a:gd name="connsiteX227" fmla="*/ 148116 w 301265"/>
              <a:gd name="connsiteY227" fmla="*/ 254438 h 377466"/>
              <a:gd name="connsiteX228" fmla="*/ 149194 w 301265"/>
              <a:gd name="connsiteY228" fmla="*/ 254438 h 377466"/>
              <a:gd name="connsiteX229" fmla="*/ 150633 w 301265"/>
              <a:gd name="connsiteY229" fmla="*/ 254438 h 377466"/>
              <a:gd name="connsiteX230" fmla="*/ 152071 w 301265"/>
              <a:gd name="connsiteY230" fmla="*/ 254438 h 377466"/>
              <a:gd name="connsiteX231" fmla="*/ 152790 w 301265"/>
              <a:gd name="connsiteY231" fmla="*/ 254438 h 377466"/>
              <a:gd name="connsiteX232" fmla="*/ 153149 w 301265"/>
              <a:gd name="connsiteY232" fmla="*/ 254438 h 377466"/>
              <a:gd name="connsiteX233" fmla="*/ 154947 w 301265"/>
              <a:gd name="connsiteY233" fmla="*/ 254438 h 377466"/>
              <a:gd name="connsiteX234" fmla="*/ 155666 w 301265"/>
              <a:gd name="connsiteY234" fmla="*/ 254438 h 377466"/>
              <a:gd name="connsiteX235" fmla="*/ 157463 w 301265"/>
              <a:gd name="connsiteY235" fmla="*/ 254438 h 377466"/>
              <a:gd name="connsiteX236" fmla="*/ 158542 w 301265"/>
              <a:gd name="connsiteY236" fmla="*/ 254438 h 377466"/>
              <a:gd name="connsiteX237" fmla="*/ 160699 w 301265"/>
              <a:gd name="connsiteY237" fmla="*/ 254438 h 377466"/>
              <a:gd name="connsiteX238" fmla="*/ 161777 w 301265"/>
              <a:gd name="connsiteY238" fmla="*/ 254438 h 377466"/>
              <a:gd name="connsiteX239" fmla="*/ 163934 w 301265"/>
              <a:gd name="connsiteY239" fmla="*/ 254797 h 377466"/>
              <a:gd name="connsiteX240" fmla="*/ 165732 w 301265"/>
              <a:gd name="connsiteY240" fmla="*/ 254797 h 377466"/>
              <a:gd name="connsiteX241" fmla="*/ 167889 w 301265"/>
              <a:gd name="connsiteY241" fmla="*/ 254797 h 377466"/>
              <a:gd name="connsiteX242" fmla="*/ 169686 w 301265"/>
              <a:gd name="connsiteY242" fmla="*/ 254797 h 377466"/>
              <a:gd name="connsiteX243" fmla="*/ 172203 w 301265"/>
              <a:gd name="connsiteY243" fmla="*/ 255156 h 377466"/>
              <a:gd name="connsiteX244" fmla="*/ 174360 w 301265"/>
              <a:gd name="connsiteY244" fmla="*/ 255156 h 377466"/>
              <a:gd name="connsiteX245" fmla="*/ 176877 w 301265"/>
              <a:gd name="connsiteY245" fmla="*/ 255156 h 377466"/>
              <a:gd name="connsiteX246" fmla="*/ 178674 w 301265"/>
              <a:gd name="connsiteY246" fmla="*/ 255156 h 377466"/>
              <a:gd name="connsiteX247" fmla="*/ 181910 w 301265"/>
              <a:gd name="connsiteY247" fmla="*/ 255514 h 377466"/>
              <a:gd name="connsiteX248" fmla="*/ 184067 w 301265"/>
              <a:gd name="connsiteY248" fmla="*/ 255514 h 377466"/>
              <a:gd name="connsiteX249" fmla="*/ 186943 w 301265"/>
              <a:gd name="connsiteY249" fmla="*/ 255514 h 377466"/>
              <a:gd name="connsiteX250" fmla="*/ 189460 w 301265"/>
              <a:gd name="connsiteY250" fmla="*/ 255514 h 377466"/>
              <a:gd name="connsiteX251" fmla="*/ 192336 w 301265"/>
              <a:gd name="connsiteY251" fmla="*/ 255873 h 377466"/>
              <a:gd name="connsiteX252" fmla="*/ 194493 w 301265"/>
              <a:gd name="connsiteY252" fmla="*/ 255873 h 377466"/>
              <a:gd name="connsiteX253" fmla="*/ 198088 w 301265"/>
              <a:gd name="connsiteY253" fmla="*/ 256232 h 377466"/>
              <a:gd name="connsiteX254" fmla="*/ 200245 w 301265"/>
              <a:gd name="connsiteY254" fmla="*/ 256590 h 377466"/>
              <a:gd name="connsiteX255" fmla="*/ 203480 w 301265"/>
              <a:gd name="connsiteY255" fmla="*/ 256590 h 377466"/>
              <a:gd name="connsiteX256" fmla="*/ 205997 w 301265"/>
              <a:gd name="connsiteY256" fmla="*/ 256949 h 377466"/>
              <a:gd name="connsiteX257" fmla="*/ 209232 w 301265"/>
              <a:gd name="connsiteY257" fmla="*/ 257308 h 377466"/>
              <a:gd name="connsiteX258" fmla="*/ 211749 w 301265"/>
              <a:gd name="connsiteY258" fmla="*/ 257308 h 377466"/>
              <a:gd name="connsiteX259" fmla="*/ 214984 w 301265"/>
              <a:gd name="connsiteY259" fmla="*/ 257667 h 377466"/>
              <a:gd name="connsiteX260" fmla="*/ 217501 w 301265"/>
              <a:gd name="connsiteY260" fmla="*/ 258025 h 377466"/>
              <a:gd name="connsiteX261" fmla="*/ 220737 w 301265"/>
              <a:gd name="connsiteY261" fmla="*/ 258384 h 377466"/>
              <a:gd name="connsiteX262" fmla="*/ 223613 w 301265"/>
              <a:gd name="connsiteY262" fmla="*/ 258743 h 377466"/>
              <a:gd name="connsiteX263" fmla="*/ 226489 w 301265"/>
              <a:gd name="connsiteY263" fmla="*/ 259101 h 377466"/>
              <a:gd name="connsiteX264" fmla="*/ 229365 w 301265"/>
              <a:gd name="connsiteY264" fmla="*/ 259460 h 377466"/>
              <a:gd name="connsiteX265" fmla="*/ 232241 w 301265"/>
              <a:gd name="connsiteY265" fmla="*/ 260177 h 377466"/>
              <a:gd name="connsiteX266" fmla="*/ 234757 w 301265"/>
              <a:gd name="connsiteY266" fmla="*/ 260536 h 377466"/>
              <a:gd name="connsiteX267" fmla="*/ 237633 w 301265"/>
              <a:gd name="connsiteY267" fmla="*/ 260895 h 377466"/>
              <a:gd name="connsiteX268" fmla="*/ 239790 w 301265"/>
              <a:gd name="connsiteY268" fmla="*/ 261253 h 377466"/>
              <a:gd name="connsiteX269" fmla="*/ 240509 w 301265"/>
              <a:gd name="connsiteY269" fmla="*/ 261253 h 377466"/>
              <a:gd name="connsiteX270" fmla="*/ 237274 w 301265"/>
              <a:gd name="connsiteY270" fmla="*/ 256590 h 377466"/>
              <a:gd name="connsiteX271" fmla="*/ 237274 w 301265"/>
              <a:gd name="connsiteY271" fmla="*/ 211397 h 377466"/>
              <a:gd name="connsiteX272" fmla="*/ 242307 w 301265"/>
              <a:gd name="connsiteY272" fmla="*/ 206375 h 377466"/>
              <a:gd name="connsiteX273" fmla="*/ 191237 w 301265"/>
              <a:gd name="connsiteY273" fmla="*/ 194289 h 377466"/>
              <a:gd name="connsiteX274" fmla="*/ 175786 w 301265"/>
              <a:gd name="connsiteY274" fmla="*/ 223753 h 377466"/>
              <a:gd name="connsiteX275" fmla="*/ 213155 w 301265"/>
              <a:gd name="connsiteY275" fmla="*/ 201116 h 377466"/>
              <a:gd name="connsiteX276" fmla="*/ 191237 w 301265"/>
              <a:gd name="connsiteY276" fmla="*/ 194289 h 377466"/>
              <a:gd name="connsiteX277" fmla="*/ 109670 w 301265"/>
              <a:gd name="connsiteY277" fmla="*/ 194289 h 377466"/>
              <a:gd name="connsiteX278" fmla="*/ 88110 w 301265"/>
              <a:gd name="connsiteY278" fmla="*/ 201116 h 377466"/>
              <a:gd name="connsiteX279" fmla="*/ 125121 w 301265"/>
              <a:gd name="connsiteY279" fmla="*/ 223753 h 377466"/>
              <a:gd name="connsiteX280" fmla="*/ 109670 w 301265"/>
              <a:gd name="connsiteY280" fmla="*/ 194289 h 377466"/>
              <a:gd name="connsiteX281" fmla="*/ 155663 w 301265"/>
              <a:gd name="connsiteY281" fmla="*/ 189617 h 377466"/>
              <a:gd name="connsiteX282" fmla="*/ 155663 w 301265"/>
              <a:gd name="connsiteY282" fmla="*/ 226987 h 377466"/>
              <a:gd name="connsiteX283" fmla="*/ 181176 w 301265"/>
              <a:gd name="connsiteY283" fmla="*/ 192133 h 377466"/>
              <a:gd name="connsiteX284" fmla="*/ 155663 w 301265"/>
              <a:gd name="connsiteY284" fmla="*/ 189617 h 377466"/>
              <a:gd name="connsiteX285" fmla="*/ 145602 w 301265"/>
              <a:gd name="connsiteY285" fmla="*/ 189617 h 377466"/>
              <a:gd name="connsiteX286" fmla="*/ 120090 w 301265"/>
              <a:gd name="connsiteY286" fmla="*/ 192133 h 377466"/>
              <a:gd name="connsiteX287" fmla="*/ 145602 w 301265"/>
              <a:gd name="connsiteY287" fmla="*/ 226987 h 377466"/>
              <a:gd name="connsiteX288" fmla="*/ 199142 w 301265"/>
              <a:gd name="connsiteY288" fmla="*/ 146139 h 377466"/>
              <a:gd name="connsiteX289" fmla="*/ 194111 w 301265"/>
              <a:gd name="connsiteY289" fmla="*/ 184587 h 377466"/>
              <a:gd name="connsiteX290" fmla="*/ 219982 w 301265"/>
              <a:gd name="connsiteY290" fmla="*/ 193211 h 377466"/>
              <a:gd name="connsiteX291" fmla="*/ 236871 w 301265"/>
              <a:gd name="connsiteY291" fmla="*/ 146139 h 377466"/>
              <a:gd name="connsiteX292" fmla="*/ 155663 w 301265"/>
              <a:gd name="connsiteY292" fmla="*/ 146139 h 377466"/>
              <a:gd name="connsiteX293" fmla="*/ 155663 w 301265"/>
              <a:gd name="connsiteY293" fmla="*/ 179556 h 377466"/>
              <a:gd name="connsiteX294" fmla="*/ 184050 w 301265"/>
              <a:gd name="connsiteY294" fmla="*/ 182431 h 377466"/>
              <a:gd name="connsiteX295" fmla="*/ 188721 w 301265"/>
              <a:gd name="connsiteY295" fmla="*/ 146139 h 377466"/>
              <a:gd name="connsiteX296" fmla="*/ 112185 w 301265"/>
              <a:gd name="connsiteY296" fmla="*/ 146139 h 377466"/>
              <a:gd name="connsiteX297" fmla="*/ 116856 w 301265"/>
              <a:gd name="connsiteY297" fmla="*/ 182431 h 377466"/>
              <a:gd name="connsiteX298" fmla="*/ 145602 w 301265"/>
              <a:gd name="connsiteY298" fmla="*/ 179556 h 377466"/>
              <a:gd name="connsiteX299" fmla="*/ 145602 w 301265"/>
              <a:gd name="connsiteY299" fmla="*/ 146139 h 377466"/>
              <a:gd name="connsiteX300" fmla="*/ 64036 w 301265"/>
              <a:gd name="connsiteY300" fmla="*/ 146139 h 377466"/>
              <a:gd name="connsiteX301" fmla="*/ 81283 w 301265"/>
              <a:gd name="connsiteY301" fmla="*/ 193211 h 377466"/>
              <a:gd name="connsiteX302" fmla="*/ 107155 w 301265"/>
              <a:gd name="connsiteY302" fmla="*/ 184587 h 377466"/>
              <a:gd name="connsiteX303" fmla="*/ 102124 w 301265"/>
              <a:gd name="connsiteY303" fmla="*/ 146139 h 377466"/>
              <a:gd name="connsiteX304" fmla="*/ 184050 w 301265"/>
              <a:gd name="connsiteY304" fmla="*/ 99787 h 377466"/>
              <a:gd name="connsiteX305" fmla="*/ 155663 w 301265"/>
              <a:gd name="connsiteY305" fmla="*/ 102661 h 377466"/>
              <a:gd name="connsiteX306" fmla="*/ 155663 w 301265"/>
              <a:gd name="connsiteY306" fmla="*/ 136078 h 377466"/>
              <a:gd name="connsiteX307" fmla="*/ 188721 w 301265"/>
              <a:gd name="connsiteY307" fmla="*/ 136078 h 377466"/>
              <a:gd name="connsiteX308" fmla="*/ 184050 w 301265"/>
              <a:gd name="connsiteY308" fmla="*/ 99787 h 377466"/>
              <a:gd name="connsiteX309" fmla="*/ 116856 w 301265"/>
              <a:gd name="connsiteY309" fmla="*/ 99787 h 377466"/>
              <a:gd name="connsiteX310" fmla="*/ 112185 w 301265"/>
              <a:gd name="connsiteY310" fmla="*/ 136078 h 377466"/>
              <a:gd name="connsiteX311" fmla="*/ 145602 w 301265"/>
              <a:gd name="connsiteY311" fmla="*/ 136078 h 377466"/>
              <a:gd name="connsiteX312" fmla="*/ 145602 w 301265"/>
              <a:gd name="connsiteY312" fmla="*/ 102661 h 377466"/>
              <a:gd name="connsiteX313" fmla="*/ 116856 w 301265"/>
              <a:gd name="connsiteY313" fmla="*/ 99787 h 377466"/>
              <a:gd name="connsiteX314" fmla="*/ 219982 w 301265"/>
              <a:gd name="connsiteY314" fmla="*/ 89007 h 377466"/>
              <a:gd name="connsiteX315" fmla="*/ 194111 w 301265"/>
              <a:gd name="connsiteY315" fmla="*/ 97631 h 377466"/>
              <a:gd name="connsiteX316" fmla="*/ 199142 w 301265"/>
              <a:gd name="connsiteY316" fmla="*/ 136078 h 377466"/>
              <a:gd name="connsiteX317" fmla="*/ 236871 w 301265"/>
              <a:gd name="connsiteY317" fmla="*/ 136078 h 377466"/>
              <a:gd name="connsiteX318" fmla="*/ 219982 w 301265"/>
              <a:gd name="connsiteY318" fmla="*/ 89007 h 377466"/>
              <a:gd name="connsiteX319" fmla="*/ 81283 w 301265"/>
              <a:gd name="connsiteY319" fmla="*/ 89007 h 377466"/>
              <a:gd name="connsiteX320" fmla="*/ 64036 w 301265"/>
              <a:gd name="connsiteY320" fmla="*/ 136078 h 377466"/>
              <a:gd name="connsiteX321" fmla="*/ 102124 w 301265"/>
              <a:gd name="connsiteY321" fmla="*/ 136078 h 377466"/>
              <a:gd name="connsiteX322" fmla="*/ 107155 w 301265"/>
              <a:gd name="connsiteY322" fmla="*/ 97631 h 377466"/>
              <a:gd name="connsiteX323" fmla="*/ 81283 w 301265"/>
              <a:gd name="connsiteY323" fmla="*/ 89007 h 377466"/>
              <a:gd name="connsiteX324" fmla="*/ 175786 w 301265"/>
              <a:gd name="connsiteY324" fmla="*/ 58465 h 377466"/>
              <a:gd name="connsiteX325" fmla="*/ 191237 w 301265"/>
              <a:gd name="connsiteY325" fmla="*/ 87929 h 377466"/>
              <a:gd name="connsiteX326" fmla="*/ 213155 w 301265"/>
              <a:gd name="connsiteY326" fmla="*/ 81102 h 377466"/>
              <a:gd name="connsiteX327" fmla="*/ 175786 w 301265"/>
              <a:gd name="connsiteY327" fmla="*/ 58465 h 377466"/>
              <a:gd name="connsiteX328" fmla="*/ 125121 w 301265"/>
              <a:gd name="connsiteY328" fmla="*/ 58465 h 377466"/>
              <a:gd name="connsiteX329" fmla="*/ 88110 w 301265"/>
              <a:gd name="connsiteY329" fmla="*/ 81102 h 377466"/>
              <a:gd name="connsiteX330" fmla="*/ 109670 w 301265"/>
              <a:gd name="connsiteY330" fmla="*/ 87929 h 377466"/>
              <a:gd name="connsiteX331" fmla="*/ 125121 w 301265"/>
              <a:gd name="connsiteY331" fmla="*/ 58465 h 377466"/>
              <a:gd name="connsiteX332" fmla="*/ 155663 w 301265"/>
              <a:gd name="connsiteY332" fmla="*/ 55231 h 377466"/>
              <a:gd name="connsiteX333" fmla="*/ 155663 w 301265"/>
              <a:gd name="connsiteY333" fmla="*/ 92600 h 377466"/>
              <a:gd name="connsiteX334" fmla="*/ 181176 w 301265"/>
              <a:gd name="connsiteY334" fmla="*/ 90085 h 377466"/>
              <a:gd name="connsiteX335" fmla="*/ 155663 w 301265"/>
              <a:gd name="connsiteY335" fmla="*/ 55231 h 377466"/>
              <a:gd name="connsiteX336" fmla="*/ 145602 w 301265"/>
              <a:gd name="connsiteY336" fmla="*/ 55231 h 377466"/>
              <a:gd name="connsiteX337" fmla="*/ 120090 w 301265"/>
              <a:gd name="connsiteY337" fmla="*/ 90085 h 377466"/>
              <a:gd name="connsiteX338" fmla="*/ 145602 w 301265"/>
              <a:gd name="connsiteY338" fmla="*/ 92600 h 377466"/>
              <a:gd name="connsiteX339" fmla="*/ 243490 w 301265"/>
              <a:gd name="connsiteY339" fmla="*/ 44451 h 377466"/>
              <a:gd name="connsiteX340" fmla="*/ 248855 w 301265"/>
              <a:gd name="connsiteY340" fmla="*/ 49536 h 377466"/>
              <a:gd name="connsiteX341" fmla="*/ 248855 w 301265"/>
              <a:gd name="connsiteY341" fmla="*/ 81865 h 377466"/>
              <a:gd name="connsiteX342" fmla="*/ 243490 w 301265"/>
              <a:gd name="connsiteY342" fmla="*/ 86951 h 377466"/>
              <a:gd name="connsiteX343" fmla="*/ 238125 w 301265"/>
              <a:gd name="connsiteY343" fmla="*/ 81865 h 377466"/>
              <a:gd name="connsiteX344" fmla="*/ 238125 w 301265"/>
              <a:gd name="connsiteY344" fmla="*/ 49536 h 377466"/>
              <a:gd name="connsiteX345" fmla="*/ 243490 w 301265"/>
              <a:gd name="connsiteY345" fmla="*/ 44451 h 377466"/>
              <a:gd name="connsiteX346" fmla="*/ 150633 w 301265"/>
              <a:gd name="connsiteY346" fmla="*/ 44451 h 377466"/>
              <a:gd name="connsiteX347" fmla="*/ 247291 w 301265"/>
              <a:gd name="connsiteY347" fmla="*/ 141109 h 377466"/>
              <a:gd name="connsiteX348" fmla="*/ 150633 w 301265"/>
              <a:gd name="connsiteY348" fmla="*/ 237767 h 377466"/>
              <a:gd name="connsiteX349" fmla="*/ 53975 w 301265"/>
              <a:gd name="connsiteY349" fmla="*/ 141109 h 377466"/>
              <a:gd name="connsiteX350" fmla="*/ 53975 w 301265"/>
              <a:gd name="connsiteY350" fmla="*/ 138953 h 377466"/>
              <a:gd name="connsiteX351" fmla="*/ 53975 w 301265"/>
              <a:gd name="connsiteY351" fmla="*/ 138594 h 377466"/>
              <a:gd name="connsiteX352" fmla="*/ 53975 w 301265"/>
              <a:gd name="connsiteY352" fmla="*/ 81821 h 377466"/>
              <a:gd name="connsiteX353" fmla="*/ 58646 w 301265"/>
              <a:gd name="connsiteY353" fmla="*/ 76790 h 377466"/>
              <a:gd name="connsiteX354" fmla="*/ 64036 w 301265"/>
              <a:gd name="connsiteY354" fmla="*/ 81821 h 377466"/>
              <a:gd name="connsiteX355" fmla="*/ 64036 w 301265"/>
              <a:gd name="connsiteY355" fmla="*/ 98349 h 377466"/>
              <a:gd name="connsiteX356" fmla="*/ 150633 w 301265"/>
              <a:gd name="connsiteY356" fmla="*/ 44451 h 377466"/>
              <a:gd name="connsiteX357" fmla="*/ 58956 w 301265"/>
              <a:gd name="connsiteY357" fmla="*/ 23814 h 377466"/>
              <a:gd name="connsiteX358" fmla="*/ 64705 w 301265"/>
              <a:gd name="connsiteY358" fmla="*/ 28753 h 377466"/>
              <a:gd name="connsiteX359" fmla="*/ 64705 w 301265"/>
              <a:gd name="connsiteY359" fmla="*/ 53447 h 377466"/>
              <a:gd name="connsiteX360" fmla="*/ 58956 w 301265"/>
              <a:gd name="connsiteY360" fmla="*/ 58386 h 377466"/>
              <a:gd name="connsiteX361" fmla="*/ 53975 w 301265"/>
              <a:gd name="connsiteY361" fmla="*/ 53447 h 377466"/>
              <a:gd name="connsiteX362" fmla="*/ 53975 w 301265"/>
              <a:gd name="connsiteY362" fmla="*/ 28753 h 377466"/>
              <a:gd name="connsiteX363" fmla="*/ 58956 w 301265"/>
              <a:gd name="connsiteY363" fmla="*/ 23814 h 377466"/>
              <a:gd name="connsiteX364" fmla="*/ 178402 w 301265"/>
              <a:gd name="connsiteY364" fmla="*/ 0 h 377466"/>
              <a:gd name="connsiteX365" fmla="*/ 183766 w 301265"/>
              <a:gd name="connsiteY365" fmla="*/ 4985 h 377466"/>
              <a:gd name="connsiteX366" fmla="*/ 183766 w 301265"/>
              <a:gd name="connsiteY366" fmla="*/ 33115 h 377466"/>
              <a:gd name="connsiteX367" fmla="*/ 178402 w 301265"/>
              <a:gd name="connsiteY367" fmla="*/ 37744 h 377466"/>
              <a:gd name="connsiteX368" fmla="*/ 173037 w 301265"/>
              <a:gd name="connsiteY368" fmla="*/ 33115 h 377466"/>
              <a:gd name="connsiteX369" fmla="*/ 173037 w 301265"/>
              <a:gd name="connsiteY369" fmla="*/ 4985 h 377466"/>
              <a:gd name="connsiteX370" fmla="*/ 178402 w 301265"/>
              <a:gd name="connsiteY370" fmla="*/ 0 h 3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</a:cxnLst>
            <a:rect l="l" t="t" r="r" b="b"/>
            <a:pathLst>
              <a:path w="301265" h="377466">
                <a:moveTo>
                  <a:pt x="31277" y="289948"/>
                </a:moveTo>
                <a:cubicBezTo>
                  <a:pt x="22649" y="313262"/>
                  <a:pt x="11863" y="341957"/>
                  <a:pt x="10066" y="347696"/>
                </a:cubicBezTo>
                <a:cubicBezTo>
                  <a:pt x="13661" y="354869"/>
                  <a:pt x="62554" y="367423"/>
                  <a:pt x="150633" y="367423"/>
                </a:cubicBezTo>
                <a:cubicBezTo>
                  <a:pt x="238352" y="367423"/>
                  <a:pt x="287245" y="354869"/>
                  <a:pt x="290840" y="347696"/>
                </a:cubicBezTo>
                <a:cubicBezTo>
                  <a:pt x="289042" y="341957"/>
                  <a:pt x="278257" y="312904"/>
                  <a:pt x="269989" y="289948"/>
                </a:cubicBezTo>
                <a:cubicBezTo>
                  <a:pt x="244464" y="306447"/>
                  <a:pt x="154947" y="306447"/>
                  <a:pt x="150633" y="306447"/>
                </a:cubicBezTo>
                <a:cubicBezTo>
                  <a:pt x="145959" y="306447"/>
                  <a:pt x="56802" y="306447"/>
                  <a:pt x="31277" y="289948"/>
                </a:cubicBezTo>
                <a:close/>
                <a:moveTo>
                  <a:pt x="137690" y="264481"/>
                </a:moveTo>
                <a:cubicBezTo>
                  <a:pt x="136971" y="264481"/>
                  <a:pt x="135893" y="264840"/>
                  <a:pt x="135174" y="264840"/>
                </a:cubicBezTo>
                <a:cubicBezTo>
                  <a:pt x="134095" y="264840"/>
                  <a:pt x="132657" y="264840"/>
                  <a:pt x="131219" y="264840"/>
                </a:cubicBezTo>
                <a:cubicBezTo>
                  <a:pt x="130500" y="264840"/>
                  <a:pt x="129781" y="264840"/>
                  <a:pt x="128703" y="264840"/>
                </a:cubicBezTo>
                <a:cubicBezTo>
                  <a:pt x="127984" y="265199"/>
                  <a:pt x="126546" y="265199"/>
                  <a:pt x="125467" y="265199"/>
                </a:cubicBezTo>
                <a:cubicBezTo>
                  <a:pt x="124389" y="265199"/>
                  <a:pt x="123670" y="265199"/>
                  <a:pt x="122951" y="265199"/>
                </a:cubicBezTo>
                <a:cubicBezTo>
                  <a:pt x="121513" y="265199"/>
                  <a:pt x="120434" y="265199"/>
                  <a:pt x="119356" y="265199"/>
                </a:cubicBezTo>
                <a:cubicBezTo>
                  <a:pt x="118637" y="265199"/>
                  <a:pt x="117918" y="265199"/>
                  <a:pt x="116839" y="265558"/>
                </a:cubicBezTo>
                <a:cubicBezTo>
                  <a:pt x="116120" y="265558"/>
                  <a:pt x="114682" y="265558"/>
                  <a:pt x="113963" y="265558"/>
                </a:cubicBezTo>
                <a:cubicBezTo>
                  <a:pt x="112884" y="265558"/>
                  <a:pt x="112165" y="265916"/>
                  <a:pt x="111446" y="265916"/>
                </a:cubicBezTo>
                <a:cubicBezTo>
                  <a:pt x="110368" y="265916"/>
                  <a:pt x="109289" y="265916"/>
                  <a:pt x="108570" y="265916"/>
                </a:cubicBezTo>
                <a:cubicBezTo>
                  <a:pt x="107851" y="265916"/>
                  <a:pt x="107492" y="265916"/>
                  <a:pt x="107132" y="265916"/>
                </a:cubicBezTo>
                <a:lnTo>
                  <a:pt x="107132" y="275601"/>
                </a:lnTo>
                <a:cubicBezTo>
                  <a:pt x="107132" y="278470"/>
                  <a:pt x="104616" y="280622"/>
                  <a:pt x="102099" y="280622"/>
                </a:cubicBezTo>
                <a:cubicBezTo>
                  <a:pt x="99223" y="280622"/>
                  <a:pt x="97066" y="278470"/>
                  <a:pt x="97066" y="275601"/>
                </a:cubicBezTo>
                <a:lnTo>
                  <a:pt x="97066" y="266634"/>
                </a:lnTo>
                <a:cubicBezTo>
                  <a:pt x="96707" y="266634"/>
                  <a:pt x="95988" y="266634"/>
                  <a:pt x="95628" y="266634"/>
                </a:cubicBezTo>
                <a:cubicBezTo>
                  <a:pt x="94909" y="266992"/>
                  <a:pt x="93831" y="266992"/>
                  <a:pt x="93112" y="266992"/>
                </a:cubicBezTo>
                <a:cubicBezTo>
                  <a:pt x="92033" y="267351"/>
                  <a:pt x="91674" y="267351"/>
                  <a:pt x="90955" y="267351"/>
                </a:cubicBezTo>
                <a:cubicBezTo>
                  <a:pt x="89876" y="267351"/>
                  <a:pt x="89157" y="267351"/>
                  <a:pt x="88079" y="267710"/>
                </a:cubicBezTo>
                <a:cubicBezTo>
                  <a:pt x="87719" y="267710"/>
                  <a:pt x="87000" y="267710"/>
                  <a:pt x="86281" y="268068"/>
                </a:cubicBezTo>
                <a:cubicBezTo>
                  <a:pt x="85203" y="268068"/>
                  <a:pt x="84484" y="268068"/>
                  <a:pt x="83405" y="268068"/>
                </a:cubicBezTo>
                <a:cubicBezTo>
                  <a:pt x="83045" y="268068"/>
                  <a:pt x="82326" y="268427"/>
                  <a:pt x="81607" y="268427"/>
                </a:cubicBezTo>
                <a:cubicBezTo>
                  <a:pt x="80888" y="268427"/>
                  <a:pt x="80169" y="268427"/>
                  <a:pt x="79450" y="268427"/>
                </a:cubicBezTo>
                <a:cubicBezTo>
                  <a:pt x="78731" y="268786"/>
                  <a:pt x="78012" y="268786"/>
                  <a:pt x="77293" y="268786"/>
                </a:cubicBezTo>
                <a:cubicBezTo>
                  <a:pt x="76934" y="269144"/>
                  <a:pt x="75855" y="269144"/>
                  <a:pt x="75136" y="269144"/>
                </a:cubicBezTo>
                <a:cubicBezTo>
                  <a:pt x="74777" y="269144"/>
                  <a:pt x="74058" y="269503"/>
                  <a:pt x="73339" y="269503"/>
                </a:cubicBezTo>
                <a:cubicBezTo>
                  <a:pt x="72620" y="269862"/>
                  <a:pt x="71901" y="269862"/>
                  <a:pt x="71182" y="269862"/>
                </a:cubicBezTo>
                <a:cubicBezTo>
                  <a:pt x="70822" y="269862"/>
                  <a:pt x="70103" y="269862"/>
                  <a:pt x="69384" y="270220"/>
                </a:cubicBezTo>
                <a:cubicBezTo>
                  <a:pt x="69025" y="270220"/>
                  <a:pt x="67946" y="270220"/>
                  <a:pt x="67227" y="270220"/>
                </a:cubicBezTo>
                <a:cubicBezTo>
                  <a:pt x="66868" y="270579"/>
                  <a:pt x="66149" y="270579"/>
                  <a:pt x="65789" y="270579"/>
                </a:cubicBezTo>
                <a:cubicBezTo>
                  <a:pt x="65070" y="270579"/>
                  <a:pt x="64351" y="270938"/>
                  <a:pt x="63992" y="270938"/>
                </a:cubicBezTo>
                <a:cubicBezTo>
                  <a:pt x="63273" y="271296"/>
                  <a:pt x="62554" y="271296"/>
                  <a:pt x="62194" y="271296"/>
                </a:cubicBezTo>
                <a:cubicBezTo>
                  <a:pt x="61475" y="271296"/>
                  <a:pt x="60756" y="271655"/>
                  <a:pt x="60397" y="271655"/>
                </a:cubicBezTo>
                <a:cubicBezTo>
                  <a:pt x="60037" y="272014"/>
                  <a:pt x="59318" y="272014"/>
                  <a:pt x="58959" y="272014"/>
                </a:cubicBezTo>
                <a:cubicBezTo>
                  <a:pt x="58240" y="272014"/>
                  <a:pt x="57521" y="272014"/>
                  <a:pt x="57161" y="272372"/>
                </a:cubicBezTo>
                <a:cubicBezTo>
                  <a:pt x="56802" y="272372"/>
                  <a:pt x="56442" y="272372"/>
                  <a:pt x="56083" y="272372"/>
                </a:cubicBezTo>
                <a:cubicBezTo>
                  <a:pt x="55364" y="272731"/>
                  <a:pt x="54645" y="272731"/>
                  <a:pt x="54285" y="273090"/>
                </a:cubicBezTo>
                <a:cubicBezTo>
                  <a:pt x="53926" y="273090"/>
                  <a:pt x="53207" y="273090"/>
                  <a:pt x="52847" y="273090"/>
                </a:cubicBezTo>
                <a:cubicBezTo>
                  <a:pt x="52488" y="273449"/>
                  <a:pt x="52128" y="273449"/>
                  <a:pt x="51409" y="273807"/>
                </a:cubicBezTo>
                <a:cubicBezTo>
                  <a:pt x="51050" y="273807"/>
                  <a:pt x="50690" y="273807"/>
                  <a:pt x="50331" y="273807"/>
                </a:cubicBezTo>
                <a:cubicBezTo>
                  <a:pt x="49971" y="274166"/>
                  <a:pt x="49252" y="274166"/>
                  <a:pt x="48892" y="274166"/>
                </a:cubicBezTo>
                <a:cubicBezTo>
                  <a:pt x="48533" y="274525"/>
                  <a:pt x="48173" y="274525"/>
                  <a:pt x="47814" y="274525"/>
                </a:cubicBezTo>
                <a:cubicBezTo>
                  <a:pt x="47454" y="274525"/>
                  <a:pt x="46735" y="274883"/>
                  <a:pt x="46376" y="274883"/>
                </a:cubicBezTo>
                <a:cubicBezTo>
                  <a:pt x="46016" y="275242"/>
                  <a:pt x="45657" y="275242"/>
                  <a:pt x="45297" y="275242"/>
                </a:cubicBezTo>
                <a:cubicBezTo>
                  <a:pt x="44938" y="275242"/>
                  <a:pt x="44578" y="275601"/>
                  <a:pt x="44219" y="275601"/>
                </a:cubicBezTo>
                <a:cubicBezTo>
                  <a:pt x="43859" y="275959"/>
                  <a:pt x="43500" y="275959"/>
                  <a:pt x="43500" y="275959"/>
                </a:cubicBezTo>
                <a:cubicBezTo>
                  <a:pt x="42781" y="275959"/>
                  <a:pt x="42781" y="276318"/>
                  <a:pt x="42421" y="276318"/>
                </a:cubicBezTo>
                <a:cubicBezTo>
                  <a:pt x="42062" y="276318"/>
                  <a:pt x="41702" y="276318"/>
                  <a:pt x="41343" y="276677"/>
                </a:cubicBezTo>
                <a:lnTo>
                  <a:pt x="40624" y="277035"/>
                </a:lnTo>
                <a:cubicBezTo>
                  <a:pt x="40264" y="277035"/>
                  <a:pt x="39905" y="277035"/>
                  <a:pt x="39905" y="277394"/>
                </a:cubicBezTo>
                <a:cubicBezTo>
                  <a:pt x="39545" y="277394"/>
                  <a:pt x="39186" y="277753"/>
                  <a:pt x="38826" y="277753"/>
                </a:cubicBezTo>
                <a:cubicBezTo>
                  <a:pt x="38826" y="277753"/>
                  <a:pt x="38467" y="277753"/>
                  <a:pt x="38107" y="278111"/>
                </a:cubicBezTo>
                <a:lnTo>
                  <a:pt x="37748" y="278111"/>
                </a:lnTo>
                <a:cubicBezTo>
                  <a:pt x="37388" y="278470"/>
                  <a:pt x="37388" y="278470"/>
                  <a:pt x="37029" y="278470"/>
                </a:cubicBezTo>
                <a:cubicBezTo>
                  <a:pt x="36669" y="278470"/>
                  <a:pt x="36669" y="278470"/>
                  <a:pt x="36669" y="278829"/>
                </a:cubicBezTo>
                <a:cubicBezTo>
                  <a:pt x="36310" y="278829"/>
                  <a:pt x="35950" y="279187"/>
                  <a:pt x="35950" y="279187"/>
                </a:cubicBezTo>
                <a:cubicBezTo>
                  <a:pt x="35950" y="279187"/>
                  <a:pt x="35591" y="279187"/>
                  <a:pt x="35591" y="279546"/>
                </a:cubicBezTo>
                <a:lnTo>
                  <a:pt x="35231" y="279905"/>
                </a:lnTo>
                <a:cubicBezTo>
                  <a:pt x="34872" y="279905"/>
                  <a:pt x="34872" y="279905"/>
                  <a:pt x="34872" y="279905"/>
                </a:cubicBezTo>
                <a:cubicBezTo>
                  <a:pt x="34872" y="280263"/>
                  <a:pt x="34512" y="280263"/>
                  <a:pt x="34512" y="280263"/>
                </a:cubicBezTo>
                <a:cubicBezTo>
                  <a:pt x="34512" y="280263"/>
                  <a:pt x="34512" y="280263"/>
                  <a:pt x="34153" y="280263"/>
                </a:cubicBezTo>
                <a:cubicBezTo>
                  <a:pt x="39186" y="286361"/>
                  <a:pt x="80169" y="296404"/>
                  <a:pt x="150633" y="296404"/>
                </a:cubicBezTo>
                <a:cubicBezTo>
                  <a:pt x="220737" y="296404"/>
                  <a:pt x="262080" y="286361"/>
                  <a:pt x="266753" y="280263"/>
                </a:cubicBezTo>
                <a:cubicBezTo>
                  <a:pt x="266394" y="280263"/>
                  <a:pt x="266394" y="280263"/>
                  <a:pt x="266394" y="280263"/>
                </a:cubicBezTo>
                <a:cubicBezTo>
                  <a:pt x="266394" y="280263"/>
                  <a:pt x="266394" y="280263"/>
                  <a:pt x="266394" y="279905"/>
                </a:cubicBezTo>
                <a:cubicBezTo>
                  <a:pt x="266034" y="279905"/>
                  <a:pt x="266034" y="279905"/>
                  <a:pt x="266034" y="279905"/>
                </a:cubicBezTo>
                <a:lnTo>
                  <a:pt x="265675" y="279546"/>
                </a:lnTo>
                <a:cubicBezTo>
                  <a:pt x="265315" y="279187"/>
                  <a:pt x="265315" y="279187"/>
                  <a:pt x="265315" y="279187"/>
                </a:cubicBezTo>
                <a:cubicBezTo>
                  <a:pt x="264956" y="279187"/>
                  <a:pt x="264956" y="278829"/>
                  <a:pt x="264956" y="278829"/>
                </a:cubicBezTo>
                <a:cubicBezTo>
                  <a:pt x="264596" y="278470"/>
                  <a:pt x="264237" y="278470"/>
                  <a:pt x="264237" y="278470"/>
                </a:cubicBezTo>
                <a:cubicBezTo>
                  <a:pt x="263877" y="278470"/>
                  <a:pt x="263518" y="278470"/>
                  <a:pt x="263518" y="278111"/>
                </a:cubicBezTo>
                <a:cubicBezTo>
                  <a:pt x="263158" y="278111"/>
                  <a:pt x="263158" y="278111"/>
                  <a:pt x="262799" y="278111"/>
                </a:cubicBezTo>
                <a:cubicBezTo>
                  <a:pt x="262439" y="277753"/>
                  <a:pt x="262439" y="277753"/>
                  <a:pt x="262080" y="277753"/>
                </a:cubicBezTo>
                <a:cubicBezTo>
                  <a:pt x="262080" y="277753"/>
                  <a:pt x="261720" y="277394"/>
                  <a:pt x="261361" y="277394"/>
                </a:cubicBezTo>
                <a:cubicBezTo>
                  <a:pt x="261001" y="277035"/>
                  <a:pt x="260642" y="277035"/>
                  <a:pt x="260642" y="277035"/>
                </a:cubicBezTo>
                <a:cubicBezTo>
                  <a:pt x="260282" y="277035"/>
                  <a:pt x="259923" y="276677"/>
                  <a:pt x="259563" y="276677"/>
                </a:cubicBezTo>
                <a:cubicBezTo>
                  <a:pt x="259563" y="276318"/>
                  <a:pt x="259204" y="276318"/>
                  <a:pt x="258844" y="276318"/>
                </a:cubicBezTo>
                <a:cubicBezTo>
                  <a:pt x="258485" y="276318"/>
                  <a:pt x="258125" y="275959"/>
                  <a:pt x="257766" y="275959"/>
                </a:cubicBezTo>
                <a:cubicBezTo>
                  <a:pt x="257406" y="275959"/>
                  <a:pt x="257406" y="275959"/>
                  <a:pt x="256687" y="275601"/>
                </a:cubicBezTo>
                <a:cubicBezTo>
                  <a:pt x="256328" y="275601"/>
                  <a:pt x="256328" y="275242"/>
                  <a:pt x="255609" y="275242"/>
                </a:cubicBezTo>
                <a:cubicBezTo>
                  <a:pt x="255249" y="275242"/>
                  <a:pt x="254890" y="275242"/>
                  <a:pt x="254530" y="274883"/>
                </a:cubicBezTo>
                <a:cubicBezTo>
                  <a:pt x="254171" y="274883"/>
                  <a:pt x="253811" y="274525"/>
                  <a:pt x="253452" y="274525"/>
                </a:cubicBezTo>
                <a:cubicBezTo>
                  <a:pt x="253092" y="274525"/>
                  <a:pt x="252733" y="274525"/>
                  <a:pt x="252373" y="274166"/>
                </a:cubicBezTo>
                <a:cubicBezTo>
                  <a:pt x="252014" y="274166"/>
                  <a:pt x="251294" y="274166"/>
                  <a:pt x="250935" y="273807"/>
                </a:cubicBezTo>
                <a:cubicBezTo>
                  <a:pt x="250575" y="273807"/>
                  <a:pt x="250216" y="273807"/>
                  <a:pt x="249856" y="273807"/>
                </a:cubicBezTo>
                <a:cubicBezTo>
                  <a:pt x="249137" y="273449"/>
                  <a:pt x="248778" y="273449"/>
                  <a:pt x="248418" y="273090"/>
                </a:cubicBezTo>
                <a:cubicBezTo>
                  <a:pt x="248059" y="273090"/>
                  <a:pt x="247340" y="273090"/>
                  <a:pt x="246980" y="273090"/>
                </a:cubicBezTo>
                <a:cubicBezTo>
                  <a:pt x="246261" y="272731"/>
                  <a:pt x="245902" y="272731"/>
                  <a:pt x="245183" y="272372"/>
                </a:cubicBezTo>
                <a:cubicBezTo>
                  <a:pt x="244823" y="272372"/>
                  <a:pt x="244464" y="272372"/>
                  <a:pt x="243745" y="272372"/>
                </a:cubicBezTo>
                <a:cubicBezTo>
                  <a:pt x="243385" y="272014"/>
                  <a:pt x="242666" y="272014"/>
                  <a:pt x="242307" y="272014"/>
                </a:cubicBezTo>
                <a:cubicBezTo>
                  <a:pt x="241588" y="272014"/>
                  <a:pt x="241228" y="272014"/>
                  <a:pt x="240869" y="271655"/>
                </a:cubicBezTo>
                <a:cubicBezTo>
                  <a:pt x="240150" y="271655"/>
                  <a:pt x="239431" y="271296"/>
                  <a:pt x="238712" y="271296"/>
                </a:cubicBezTo>
                <a:cubicBezTo>
                  <a:pt x="238352" y="271296"/>
                  <a:pt x="237993" y="271296"/>
                  <a:pt x="237274" y="270938"/>
                </a:cubicBezTo>
                <a:cubicBezTo>
                  <a:pt x="236555" y="270938"/>
                  <a:pt x="235836" y="270579"/>
                  <a:pt x="235476" y="270579"/>
                </a:cubicBezTo>
                <a:cubicBezTo>
                  <a:pt x="234757" y="270579"/>
                  <a:pt x="234038" y="270579"/>
                  <a:pt x="233679" y="270220"/>
                </a:cubicBezTo>
                <a:cubicBezTo>
                  <a:pt x="233319" y="270220"/>
                  <a:pt x="232241" y="270220"/>
                  <a:pt x="231522" y="270220"/>
                </a:cubicBezTo>
                <a:cubicBezTo>
                  <a:pt x="231162" y="269862"/>
                  <a:pt x="230443" y="269862"/>
                  <a:pt x="230084" y="269862"/>
                </a:cubicBezTo>
                <a:cubicBezTo>
                  <a:pt x="229365" y="269862"/>
                  <a:pt x="228286" y="269862"/>
                  <a:pt x="227567" y="269503"/>
                </a:cubicBezTo>
                <a:cubicBezTo>
                  <a:pt x="227208" y="269503"/>
                  <a:pt x="226489" y="269144"/>
                  <a:pt x="226129" y="269144"/>
                </a:cubicBezTo>
                <a:cubicBezTo>
                  <a:pt x="225410" y="269144"/>
                  <a:pt x="224691" y="269144"/>
                  <a:pt x="223613" y="268786"/>
                </a:cubicBezTo>
                <a:cubicBezTo>
                  <a:pt x="222894" y="268786"/>
                  <a:pt x="222175" y="268786"/>
                  <a:pt x="221815" y="268427"/>
                </a:cubicBezTo>
                <a:cubicBezTo>
                  <a:pt x="221096" y="268427"/>
                  <a:pt x="220018" y="268427"/>
                  <a:pt x="219658" y="268427"/>
                </a:cubicBezTo>
                <a:cubicBezTo>
                  <a:pt x="218939" y="268427"/>
                  <a:pt x="218220" y="268068"/>
                  <a:pt x="217501" y="268068"/>
                </a:cubicBezTo>
                <a:cubicBezTo>
                  <a:pt x="216782" y="268068"/>
                  <a:pt x="215703" y="268068"/>
                  <a:pt x="214984" y="268068"/>
                </a:cubicBezTo>
                <a:cubicBezTo>
                  <a:pt x="214265" y="267710"/>
                  <a:pt x="213546" y="267710"/>
                  <a:pt x="212827" y="267710"/>
                </a:cubicBezTo>
                <a:cubicBezTo>
                  <a:pt x="212108" y="267351"/>
                  <a:pt x="211030" y="267351"/>
                  <a:pt x="210311" y="267351"/>
                </a:cubicBezTo>
                <a:cubicBezTo>
                  <a:pt x="209592" y="267351"/>
                  <a:pt x="208873" y="267351"/>
                  <a:pt x="208154" y="266992"/>
                </a:cubicBezTo>
                <a:cubicBezTo>
                  <a:pt x="207075" y="266992"/>
                  <a:pt x="206356" y="266992"/>
                  <a:pt x="205278" y="266634"/>
                </a:cubicBezTo>
                <a:cubicBezTo>
                  <a:pt x="204918" y="266634"/>
                  <a:pt x="203840" y="266634"/>
                  <a:pt x="203121" y="266634"/>
                </a:cubicBezTo>
                <a:cubicBezTo>
                  <a:pt x="202402" y="266634"/>
                  <a:pt x="201323" y="266634"/>
                  <a:pt x="200245" y="266275"/>
                </a:cubicBezTo>
                <a:cubicBezTo>
                  <a:pt x="199526" y="266275"/>
                  <a:pt x="198807" y="266275"/>
                  <a:pt x="198088" y="266275"/>
                </a:cubicBezTo>
                <a:cubicBezTo>
                  <a:pt x="197009" y="266275"/>
                  <a:pt x="196290" y="266275"/>
                  <a:pt x="195212" y="266275"/>
                </a:cubicBezTo>
                <a:cubicBezTo>
                  <a:pt x="194493" y="265916"/>
                  <a:pt x="193414" y="265916"/>
                  <a:pt x="192695" y="265916"/>
                </a:cubicBezTo>
                <a:cubicBezTo>
                  <a:pt x="191976" y="265916"/>
                  <a:pt x="190538" y="265916"/>
                  <a:pt x="189819" y="265916"/>
                </a:cubicBezTo>
                <a:cubicBezTo>
                  <a:pt x="188741" y="265916"/>
                  <a:pt x="188022" y="265558"/>
                  <a:pt x="187303" y="265558"/>
                </a:cubicBezTo>
                <a:cubicBezTo>
                  <a:pt x="186224" y="265558"/>
                  <a:pt x="185146" y="265558"/>
                  <a:pt x="184067" y="265558"/>
                </a:cubicBezTo>
                <a:cubicBezTo>
                  <a:pt x="183348" y="265199"/>
                  <a:pt x="182629" y="265199"/>
                  <a:pt x="181550" y="265199"/>
                </a:cubicBezTo>
                <a:cubicBezTo>
                  <a:pt x="180472" y="265199"/>
                  <a:pt x="179393" y="265199"/>
                  <a:pt x="178315" y="265199"/>
                </a:cubicBezTo>
                <a:cubicBezTo>
                  <a:pt x="177596" y="265199"/>
                  <a:pt x="176517" y="265199"/>
                  <a:pt x="175798" y="265199"/>
                </a:cubicBezTo>
                <a:cubicBezTo>
                  <a:pt x="174720" y="265199"/>
                  <a:pt x="173282" y="265199"/>
                  <a:pt x="172203" y="264840"/>
                </a:cubicBezTo>
                <a:cubicBezTo>
                  <a:pt x="171484" y="264840"/>
                  <a:pt x="170405" y="264840"/>
                  <a:pt x="169686" y="264840"/>
                </a:cubicBezTo>
                <a:cubicBezTo>
                  <a:pt x="168248" y="264840"/>
                  <a:pt x="167170" y="264840"/>
                  <a:pt x="165732" y="264840"/>
                </a:cubicBezTo>
                <a:cubicBezTo>
                  <a:pt x="165372" y="264840"/>
                  <a:pt x="164294" y="264481"/>
                  <a:pt x="163575" y="264481"/>
                </a:cubicBezTo>
                <a:cubicBezTo>
                  <a:pt x="162137" y="264481"/>
                  <a:pt x="160699" y="264481"/>
                  <a:pt x="158901" y="264481"/>
                </a:cubicBezTo>
                <a:cubicBezTo>
                  <a:pt x="158182" y="264481"/>
                  <a:pt x="157823" y="264481"/>
                  <a:pt x="157104" y="264481"/>
                </a:cubicBezTo>
                <a:cubicBezTo>
                  <a:pt x="154947" y="264481"/>
                  <a:pt x="152790" y="264481"/>
                  <a:pt x="150633" y="264481"/>
                </a:cubicBezTo>
                <a:cubicBezTo>
                  <a:pt x="148116" y="264481"/>
                  <a:pt x="145959" y="264481"/>
                  <a:pt x="144161" y="264481"/>
                </a:cubicBezTo>
                <a:cubicBezTo>
                  <a:pt x="143442" y="264481"/>
                  <a:pt x="142723" y="264481"/>
                  <a:pt x="142004" y="264481"/>
                </a:cubicBezTo>
                <a:cubicBezTo>
                  <a:pt x="140566" y="264481"/>
                  <a:pt x="139128" y="264481"/>
                  <a:pt x="137690" y="264481"/>
                </a:cubicBezTo>
                <a:close/>
                <a:moveTo>
                  <a:pt x="242307" y="206375"/>
                </a:moveTo>
                <a:cubicBezTo>
                  <a:pt x="244823" y="206375"/>
                  <a:pt x="247340" y="208527"/>
                  <a:pt x="247340" y="211397"/>
                </a:cubicBezTo>
                <a:lnTo>
                  <a:pt x="247340" y="256590"/>
                </a:lnTo>
                <a:cubicBezTo>
                  <a:pt x="247340" y="259460"/>
                  <a:pt x="245183" y="261612"/>
                  <a:pt x="242307" y="261612"/>
                </a:cubicBezTo>
                <a:cubicBezTo>
                  <a:pt x="242666" y="261612"/>
                  <a:pt x="242666" y="261612"/>
                  <a:pt x="242666" y="261612"/>
                </a:cubicBezTo>
                <a:cubicBezTo>
                  <a:pt x="243745" y="261971"/>
                  <a:pt x="244464" y="262329"/>
                  <a:pt x="245183" y="262329"/>
                </a:cubicBezTo>
                <a:cubicBezTo>
                  <a:pt x="246261" y="262329"/>
                  <a:pt x="246980" y="262688"/>
                  <a:pt x="248059" y="262688"/>
                </a:cubicBezTo>
                <a:cubicBezTo>
                  <a:pt x="248778" y="263047"/>
                  <a:pt x="249497" y="263405"/>
                  <a:pt x="250216" y="263405"/>
                </a:cubicBezTo>
                <a:cubicBezTo>
                  <a:pt x="250935" y="263764"/>
                  <a:pt x="252014" y="263764"/>
                  <a:pt x="252733" y="264123"/>
                </a:cubicBezTo>
                <a:cubicBezTo>
                  <a:pt x="253452" y="264123"/>
                  <a:pt x="254171" y="264481"/>
                  <a:pt x="254890" y="264481"/>
                </a:cubicBezTo>
                <a:cubicBezTo>
                  <a:pt x="255609" y="264840"/>
                  <a:pt x="256328" y="265199"/>
                  <a:pt x="257406" y="265199"/>
                </a:cubicBezTo>
                <a:cubicBezTo>
                  <a:pt x="258125" y="265558"/>
                  <a:pt x="258485" y="265916"/>
                  <a:pt x="259204" y="265916"/>
                </a:cubicBezTo>
                <a:cubicBezTo>
                  <a:pt x="259923" y="266275"/>
                  <a:pt x="260642" y="266634"/>
                  <a:pt x="261361" y="266634"/>
                </a:cubicBezTo>
                <a:cubicBezTo>
                  <a:pt x="262080" y="266992"/>
                  <a:pt x="262439" y="267351"/>
                  <a:pt x="263158" y="267351"/>
                </a:cubicBezTo>
                <a:cubicBezTo>
                  <a:pt x="263877" y="267710"/>
                  <a:pt x="264596" y="268068"/>
                  <a:pt x="264956" y="268427"/>
                </a:cubicBezTo>
                <a:cubicBezTo>
                  <a:pt x="265675" y="268427"/>
                  <a:pt x="266034" y="268786"/>
                  <a:pt x="266753" y="269144"/>
                </a:cubicBezTo>
                <a:cubicBezTo>
                  <a:pt x="267113" y="269144"/>
                  <a:pt x="267832" y="269862"/>
                  <a:pt x="268191" y="269862"/>
                </a:cubicBezTo>
                <a:cubicBezTo>
                  <a:pt x="268910" y="270220"/>
                  <a:pt x="269270" y="270220"/>
                  <a:pt x="269629" y="270579"/>
                </a:cubicBezTo>
                <a:cubicBezTo>
                  <a:pt x="270348" y="270938"/>
                  <a:pt x="270708" y="271296"/>
                  <a:pt x="271067" y="271655"/>
                </a:cubicBezTo>
                <a:cubicBezTo>
                  <a:pt x="271427" y="272014"/>
                  <a:pt x="272146" y="272372"/>
                  <a:pt x="272505" y="272372"/>
                </a:cubicBezTo>
                <a:cubicBezTo>
                  <a:pt x="272865" y="272731"/>
                  <a:pt x="273224" y="273090"/>
                  <a:pt x="273584" y="273449"/>
                </a:cubicBezTo>
                <a:cubicBezTo>
                  <a:pt x="273584" y="273807"/>
                  <a:pt x="274303" y="274166"/>
                  <a:pt x="274303" y="274525"/>
                </a:cubicBezTo>
                <a:cubicBezTo>
                  <a:pt x="274662" y="274525"/>
                  <a:pt x="275022" y="275242"/>
                  <a:pt x="275381" y="275601"/>
                </a:cubicBezTo>
                <a:cubicBezTo>
                  <a:pt x="275381" y="275959"/>
                  <a:pt x="275741" y="276318"/>
                  <a:pt x="276100" y="276318"/>
                </a:cubicBezTo>
                <a:cubicBezTo>
                  <a:pt x="276100" y="277035"/>
                  <a:pt x="276100" y="277394"/>
                  <a:pt x="276460" y="277753"/>
                </a:cubicBezTo>
                <a:cubicBezTo>
                  <a:pt x="276819" y="278111"/>
                  <a:pt x="276819" y="278470"/>
                  <a:pt x="276819" y="278470"/>
                </a:cubicBezTo>
                <a:cubicBezTo>
                  <a:pt x="276819" y="278829"/>
                  <a:pt x="276819" y="279187"/>
                  <a:pt x="276819" y="279187"/>
                </a:cubicBezTo>
                <a:cubicBezTo>
                  <a:pt x="301265" y="345544"/>
                  <a:pt x="301265" y="346261"/>
                  <a:pt x="301265" y="347696"/>
                </a:cubicBezTo>
                <a:cubicBezTo>
                  <a:pt x="301265" y="377466"/>
                  <a:pt x="156744" y="377466"/>
                  <a:pt x="150633" y="377466"/>
                </a:cubicBezTo>
                <a:cubicBezTo>
                  <a:pt x="144521" y="377466"/>
                  <a:pt x="0" y="377466"/>
                  <a:pt x="0" y="347696"/>
                </a:cubicBezTo>
                <a:cubicBezTo>
                  <a:pt x="0" y="346261"/>
                  <a:pt x="0" y="345544"/>
                  <a:pt x="24087" y="279187"/>
                </a:cubicBezTo>
                <a:cubicBezTo>
                  <a:pt x="24087" y="279187"/>
                  <a:pt x="24087" y="278829"/>
                  <a:pt x="24446" y="278470"/>
                </a:cubicBezTo>
                <a:cubicBezTo>
                  <a:pt x="24446" y="278470"/>
                  <a:pt x="24446" y="278111"/>
                  <a:pt x="24806" y="277753"/>
                </a:cubicBezTo>
                <a:cubicBezTo>
                  <a:pt x="24806" y="277394"/>
                  <a:pt x="25165" y="277035"/>
                  <a:pt x="25165" y="276318"/>
                </a:cubicBezTo>
                <a:cubicBezTo>
                  <a:pt x="25525" y="276318"/>
                  <a:pt x="25525" y="275959"/>
                  <a:pt x="25884" y="275601"/>
                </a:cubicBezTo>
                <a:cubicBezTo>
                  <a:pt x="25884" y="275242"/>
                  <a:pt x="26603" y="274525"/>
                  <a:pt x="26603" y="274525"/>
                </a:cubicBezTo>
                <a:cubicBezTo>
                  <a:pt x="26963" y="274166"/>
                  <a:pt x="27322" y="273807"/>
                  <a:pt x="27682" y="273449"/>
                </a:cubicBezTo>
                <a:cubicBezTo>
                  <a:pt x="28041" y="273090"/>
                  <a:pt x="28401" y="272731"/>
                  <a:pt x="28760" y="272372"/>
                </a:cubicBezTo>
                <a:cubicBezTo>
                  <a:pt x="29120" y="272372"/>
                  <a:pt x="29479" y="272014"/>
                  <a:pt x="29839" y="271655"/>
                </a:cubicBezTo>
                <a:cubicBezTo>
                  <a:pt x="30198" y="271296"/>
                  <a:pt x="30917" y="270938"/>
                  <a:pt x="31277" y="270579"/>
                </a:cubicBezTo>
                <a:cubicBezTo>
                  <a:pt x="31636" y="270220"/>
                  <a:pt x="31996" y="270220"/>
                  <a:pt x="32715" y="269862"/>
                </a:cubicBezTo>
                <a:cubicBezTo>
                  <a:pt x="33434" y="269862"/>
                  <a:pt x="33793" y="269144"/>
                  <a:pt x="34153" y="269144"/>
                </a:cubicBezTo>
                <a:cubicBezTo>
                  <a:pt x="34872" y="268786"/>
                  <a:pt x="35591" y="268427"/>
                  <a:pt x="35950" y="268427"/>
                </a:cubicBezTo>
                <a:cubicBezTo>
                  <a:pt x="36669" y="268068"/>
                  <a:pt x="37388" y="267710"/>
                  <a:pt x="37748" y="267351"/>
                </a:cubicBezTo>
                <a:cubicBezTo>
                  <a:pt x="38467" y="267351"/>
                  <a:pt x="39186" y="266992"/>
                  <a:pt x="39905" y="266634"/>
                </a:cubicBezTo>
                <a:cubicBezTo>
                  <a:pt x="40624" y="266634"/>
                  <a:pt x="41343" y="266275"/>
                  <a:pt x="41702" y="265916"/>
                </a:cubicBezTo>
                <a:cubicBezTo>
                  <a:pt x="42421" y="265916"/>
                  <a:pt x="43140" y="265558"/>
                  <a:pt x="43859" y="265199"/>
                </a:cubicBezTo>
                <a:cubicBezTo>
                  <a:pt x="44578" y="265199"/>
                  <a:pt x="45657" y="264840"/>
                  <a:pt x="46376" y="264481"/>
                </a:cubicBezTo>
                <a:cubicBezTo>
                  <a:pt x="46735" y="264481"/>
                  <a:pt x="47814" y="264123"/>
                  <a:pt x="48533" y="264123"/>
                </a:cubicBezTo>
                <a:cubicBezTo>
                  <a:pt x="49252" y="263764"/>
                  <a:pt x="50331" y="263764"/>
                  <a:pt x="50690" y="263405"/>
                </a:cubicBezTo>
                <a:cubicBezTo>
                  <a:pt x="51769" y="263405"/>
                  <a:pt x="52488" y="263047"/>
                  <a:pt x="53207" y="262688"/>
                </a:cubicBezTo>
                <a:cubicBezTo>
                  <a:pt x="54285" y="262688"/>
                  <a:pt x="55004" y="262329"/>
                  <a:pt x="56083" y="262329"/>
                </a:cubicBezTo>
                <a:cubicBezTo>
                  <a:pt x="56802" y="262329"/>
                  <a:pt x="57521" y="261971"/>
                  <a:pt x="58240" y="261612"/>
                </a:cubicBezTo>
                <a:cubicBezTo>
                  <a:pt x="59318" y="261612"/>
                  <a:pt x="60037" y="261612"/>
                  <a:pt x="61116" y="261253"/>
                </a:cubicBezTo>
                <a:cubicBezTo>
                  <a:pt x="61835" y="261253"/>
                  <a:pt x="62554" y="260895"/>
                  <a:pt x="63632" y="260895"/>
                </a:cubicBezTo>
                <a:cubicBezTo>
                  <a:pt x="64351" y="260536"/>
                  <a:pt x="65430" y="260536"/>
                  <a:pt x="66508" y="260536"/>
                </a:cubicBezTo>
                <a:cubicBezTo>
                  <a:pt x="67227" y="260177"/>
                  <a:pt x="68306" y="260177"/>
                  <a:pt x="69025" y="260177"/>
                </a:cubicBezTo>
                <a:cubicBezTo>
                  <a:pt x="70103" y="259819"/>
                  <a:pt x="71182" y="259460"/>
                  <a:pt x="71901" y="259460"/>
                </a:cubicBezTo>
                <a:cubicBezTo>
                  <a:pt x="72979" y="259460"/>
                  <a:pt x="73698" y="259460"/>
                  <a:pt x="74777" y="259101"/>
                </a:cubicBezTo>
                <a:cubicBezTo>
                  <a:pt x="75496" y="259101"/>
                  <a:pt x="76934" y="259101"/>
                  <a:pt x="77653" y="258743"/>
                </a:cubicBezTo>
                <a:cubicBezTo>
                  <a:pt x="78731" y="258743"/>
                  <a:pt x="79450" y="258384"/>
                  <a:pt x="80169" y="258384"/>
                </a:cubicBezTo>
                <a:cubicBezTo>
                  <a:pt x="81248" y="258384"/>
                  <a:pt x="82686" y="258384"/>
                  <a:pt x="83405" y="258025"/>
                </a:cubicBezTo>
                <a:cubicBezTo>
                  <a:pt x="84124" y="258025"/>
                  <a:pt x="85203" y="257667"/>
                  <a:pt x="85922" y="257667"/>
                </a:cubicBezTo>
                <a:cubicBezTo>
                  <a:pt x="87000" y="257667"/>
                  <a:pt x="88079" y="257667"/>
                  <a:pt x="89517" y="257308"/>
                </a:cubicBezTo>
                <a:cubicBezTo>
                  <a:pt x="90236" y="257308"/>
                  <a:pt x="90955" y="257308"/>
                  <a:pt x="91674" y="257308"/>
                </a:cubicBezTo>
                <a:cubicBezTo>
                  <a:pt x="92752" y="257308"/>
                  <a:pt x="93831" y="256949"/>
                  <a:pt x="95269" y="256949"/>
                </a:cubicBezTo>
                <a:cubicBezTo>
                  <a:pt x="95628" y="256949"/>
                  <a:pt x="96347" y="256590"/>
                  <a:pt x="97066" y="256590"/>
                </a:cubicBezTo>
                <a:lnTo>
                  <a:pt x="97066" y="238298"/>
                </a:lnTo>
                <a:cubicBezTo>
                  <a:pt x="97066" y="235428"/>
                  <a:pt x="99223" y="233276"/>
                  <a:pt x="102099" y="233276"/>
                </a:cubicBezTo>
                <a:cubicBezTo>
                  <a:pt x="104616" y="233276"/>
                  <a:pt x="107132" y="235428"/>
                  <a:pt x="107132" y="238298"/>
                </a:cubicBezTo>
                <a:lnTo>
                  <a:pt x="107132" y="255873"/>
                </a:lnTo>
                <a:cubicBezTo>
                  <a:pt x="107492" y="255873"/>
                  <a:pt x="108211" y="255873"/>
                  <a:pt x="108570" y="255873"/>
                </a:cubicBezTo>
                <a:cubicBezTo>
                  <a:pt x="109649" y="255873"/>
                  <a:pt x="110727" y="255873"/>
                  <a:pt x="111806" y="255514"/>
                </a:cubicBezTo>
                <a:cubicBezTo>
                  <a:pt x="112525" y="255514"/>
                  <a:pt x="113244" y="255514"/>
                  <a:pt x="114322" y="255514"/>
                </a:cubicBezTo>
                <a:cubicBezTo>
                  <a:pt x="115041" y="255514"/>
                  <a:pt x="116120" y="255514"/>
                  <a:pt x="116839" y="255514"/>
                </a:cubicBezTo>
                <a:cubicBezTo>
                  <a:pt x="117918" y="255514"/>
                  <a:pt x="118637" y="255514"/>
                  <a:pt x="119356" y="255514"/>
                </a:cubicBezTo>
                <a:cubicBezTo>
                  <a:pt x="120434" y="255156"/>
                  <a:pt x="121153" y="255156"/>
                  <a:pt x="122232" y="255156"/>
                </a:cubicBezTo>
                <a:cubicBezTo>
                  <a:pt x="122951" y="255156"/>
                  <a:pt x="123670" y="255156"/>
                  <a:pt x="124389" y="255156"/>
                </a:cubicBezTo>
                <a:cubicBezTo>
                  <a:pt x="125108" y="255156"/>
                  <a:pt x="126186" y="255156"/>
                  <a:pt x="126905" y="255156"/>
                </a:cubicBezTo>
                <a:cubicBezTo>
                  <a:pt x="127624" y="255156"/>
                  <a:pt x="128343" y="255156"/>
                  <a:pt x="128703" y="255156"/>
                </a:cubicBezTo>
                <a:cubicBezTo>
                  <a:pt x="129781" y="255156"/>
                  <a:pt x="130500" y="255156"/>
                  <a:pt x="131579" y="254797"/>
                </a:cubicBezTo>
                <a:cubicBezTo>
                  <a:pt x="131938" y="254797"/>
                  <a:pt x="132657" y="254797"/>
                  <a:pt x="133017" y="254797"/>
                </a:cubicBezTo>
                <a:cubicBezTo>
                  <a:pt x="134095" y="254797"/>
                  <a:pt x="134814" y="254797"/>
                  <a:pt x="135533" y="254797"/>
                </a:cubicBezTo>
                <a:cubicBezTo>
                  <a:pt x="136252" y="254797"/>
                  <a:pt x="136612" y="254797"/>
                  <a:pt x="137331" y="254797"/>
                </a:cubicBezTo>
                <a:cubicBezTo>
                  <a:pt x="138050" y="254797"/>
                  <a:pt x="138769" y="254797"/>
                  <a:pt x="139488" y="254438"/>
                </a:cubicBezTo>
                <a:cubicBezTo>
                  <a:pt x="139847" y="254438"/>
                  <a:pt x="140207" y="254438"/>
                  <a:pt x="140566" y="254438"/>
                </a:cubicBezTo>
                <a:cubicBezTo>
                  <a:pt x="141285" y="254438"/>
                  <a:pt x="142004" y="254438"/>
                  <a:pt x="142723" y="254438"/>
                </a:cubicBezTo>
                <a:cubicBezTo>
                  <a:pt x="143083" y="254438"/>
                  <a:pt x="143442" y="254438"/>
                  <a:pt x="143802" y="254438"/>
                </a:cubicBezTo>
                <a:cubicBezTo>
                  <a:pt x="144521" y="254438"/>
                  <a:pt x="144880" y="254438"/>
                  <a:pt x="145599" y="254438"/>
                </a:cubicBezTo>
                <a:cubicBezTo>
                  <a:pt x="145959" y="254438"/>
                  <a:pt x="145959" y="254438"/>
                  <a:pt x="146318" y="254438"/>
                </a:cubicBezTo>
                <a:cubicBezTo>
                  <a:pt x="147037" y="254438"/>
                  <a:pt x="147397" y="254438"/>
                  <a:pt x="148116" y="254438"/>
                </a:cubicBezTo>
                <a:cubicBezTo>
                  <a:pt x="148835" y="254438"/>
                  <a:pt x="148835" y="254438"/>
                  <a:pt x="149194" y="254438"/>
                </a:cubicBezTo>
                <a:cubicBezTo>
                  <a:pt x="149913" y="254438"/>
                  <a:pt x="150633" y="254438"/>
                  <a:pt x="150633" y="254438"/>
                </a:cubicBezTo>
                <a:cubicBezTo>
                  <a:pt x="150992" y="254438"/>
                  <a:pt x="151352" y="254438"/>
                  <a:pt x="152071" y="254438"/>
                </a:cubicBezTo>
                <a:cubicBezTo>
                  <a:pt x="152071" y="254438"/>
                  <a:pt x="152430" y="254438"/>
                  <a:pt x="152790" y="254438"/>
                </a:cubicBezTo>
                <a:lnTo>
                  <a:pt x="153149" y="254438"/>
                </a:lnTo>
                <a:cubicBezTo>
                  <a:pt x="153868" y="254438"/>
                  <a:pt x="154228" y="254438"/>
                  <a:pt x="154947" y="254438"/>
                </a:cubicBezTo>
                <a:cubicBezTo>
                  <a:pt x="154947" y="254438"/>
                  <a:pt x="155306" y="254438"/>
                  <a:pt x="155666" y="254438"/>
                </a:cubicBezTo>
                <a:cubicBezTo>
                  <a:pt x="156025" y="254438"/>
                  <a:pt x="156744" y="254438"/>
                  <a:pt x="157463" y="254438"/>
                </a:cubicBezTo>
                <a:cubicBezTo>
                  <a:pt x="157823" y="254438"/>
                  <a:pt x="158182" y="254438"/>
                  <a:pt x="158542" y="254438"/>
                </a:cubicBezTo>
                <a:cubicBezTo>
                  <a:pt x="159261" y="254438"/>
                  <a:pt x="159980" y="254438"/>
                  <a:pt x="160699" y="254438"/>
                </a:cubicBezTo>
                <a:cubicBezTo>
                  <a:pt x="160699" y="254438"/>
                  <a:pt x="161418" y="254438"/>
                  <a:pt x="161777" y="254438"/>
                </a:cubicBezTo>
                <a:cubicBezTo>
                  <a:pt x="162137" y="254797"/>
                  <a:pt x="163215" y="254797"/>
                  <a:pt x="163934" y="254797"/>
                </a:cubicBezTo>
                <a:cubicBezTo>
                  <a:pt x="164653" y="254797"/>
                  <a:pt x="165013" y="254797"/>
                  <a:pt x="165732" y="254797"/>
                </a:cubicBezTo>
                <a:cubicBezTo>
                  <a:pt x="166091" y="254797"/>
                  <a:pt x="167170" y="254797"/>
                  <a:pt x="167889" y="254797"/>
                </a:cubicBezTo>
                <a:cubicBezTo>
                  <a:pt x="168248" y="254797"/>
                  <a:pt x="169327" y="254797"/>
                  <a:pt x="169686" y="254797"/>
                </a:cubicBezTo>
                <a:cubicBezTo>
                  <a:pt x="170405" y="255156"/>
                  <a:pt x="171484" y="255156"/>
                  <a:pt x="172203" y="255156"/>
                </a:cubicBezTo>
                <a:cubicBezTo>
                  <a:pt x="172922" y="255156"/>
                  <a:pt x="173641" y="255156"/>
                  <a:pt x="174360" y="255156"/>
                </a:cubicBezTo>
                <a:cubicBezTo>
                  <a:pt x="175079" y="255156"/>
                  <a:pt x="175798" y="255156"/>
                  <a:pt x="176877" y="255156"/>
                </a:cubicBezTo>
                <a:cubicBezTo>
                  <a:pt x="177596" y="255156"/>
                  <a:pt x="178315" y="255156"/>
                  <a:pt x="178674" y="255156"/>
                </a:cubicBezTo>
                <a:cubicBezTo>
                  <a:pt x="180112" y="255156"/>
                  <a:pt x="180831" y="255156"/>
                  <a:pt x="181910" y="255514"/>
                </a:cubicBezTo>
                <a:cubicBezTo>
                  <a:pt x="182629" y="255514"/>
                  <a:pt x="183348" y="255514"/>
                  <a:pt x="184067" y="255514"/>
                </a:cubicBezTo>
                <a:cubicBezTo>
                  <a:pt x="184786" y="255514"/>
                  <a:pt x="186224" y="255514"/>
                  <a:pt x="186943" y="255514"/>
                </a:cubicBezTo>
                <a:cubicBezTo>
                  <a:pt x="188022" y="255514"/>
                  <a:pt x="188381" y="255514"/>
                  <a:pt x="189460" y="255514"/>
                </a:cubicBezTo>
                <a:cubicBezTo>
                  <a:pt x="190179" y="255873"/>
                  <a:pt x="191257" y="255873"/>
                  <a:pt x="192336" y="255873"/>
                </a:cubicBezTo>
                <a:cubicBezTo>
                  <a:pt x="193055" y="255873"/>
                  <a:pt x="194133" y="255873"/>
                  <a:pt x="194493" y="255873"/>
                </a:cubicBezTo>
                <a:cubicBezTo>
                  <a:pt x="195571" y="255873"/>
                  <a:pt x="197009" y="256232"/>
                  <a:pt x="198088" y="256232"/>
                </a:cubicBezTo>
                <a:cubicBezTo>
                  <a:pt x="198807" y="256232"/>
                  <a:pt x="199526" y="256590"/>
                  <a:pt x="200245" y="256590"/>
                </a:cubicBezTo>
                <a:cubicBezTo>
                  <a:pt x="201323" y="256590"/>
                  <a:pt x="202761" y="256590"/>
                  <a:pt x="203480" y="256590"/>
                </a:cubicBezTo>
                <a:cubicBezTo>
                  <a:pt x="204199" y="256590"/>
                  <a:pt x="205278" y="256949"/>
                  <a:pt x="205997" y="256949"/>
                </a:cubicBezTo>
                <a:cubicBezTo>
                  <a:pt x="207075" y="256949"/>
                  <a:pt x="208154" y="257308"/>
                  <a:pt x="209232" y="257308"/>
                </a:cubicBezTo>
                <a:cubicBezTo>
                  <a:pt x="210311" y="257308"/>
                  <a:pt x="211030" y="257308"/>
                  <a:pt x="211749" y="257308"/>
                </a:cubicBezTo>
                <a:cubicBezTo>
                  <a:pt x="212827" y="257667"/>
                  <a:pt x="213906" y="257667"/>
                  <a:pt x="214984" y="257667"/>
                </a:cubicBezTo>
                <a:cubicBezTo>
                  <a:pt x="216063" y="257667"/>
                  <a:pt x="216782" y="258025"/>
                  <a:pt x="217501" y="258025"/>
                </a:cubicBezTo>
                <a:cubicBezTo>
                  <a:pt x="218580" y="258384"/>
                  <a:pt x="219658" y="258384"/>
                  <a:pt x="220737" y="258384"/>
                </a:cubicBezTo>
                <a:cubicBezTo>
                  <a:pt x="221815" y="258384"/>
                  <a:pt x="222534" y="258743"/>
                  <a:pt x="223613" y="258743"/>
                </a:cubicBezTo>
                <a:cubicBezTo>
                  <a:pt x="224691" y="259101"/>
                  <a:pt x="225410" y="259101"/>
                  <a:pt x="226489" y="259101"/>
                </a:cubicBezTo>
                <a:cubicBezTo>
                  <a:pt x="227567" y="259460"/>
                  <a:pt x="228286" y="259460"/>
                  <a:pt x="229365" y="259460"/>
                </a:cubicBezTo>
                <a:cubicBezTo>
                  <a:pt x="230084" y="259460"/>
                  <a:pt x="231162" y="259819"/>
                  <a:pt x="232241" y="260177"/>
                </a:cubicBezTo>
                <a:cubicBezTo>
                  <a:pt x="232960" y="260177"/>
                  <a:pt x="233679" y="260177"/>
                  <a:pt x="234757" y="260536"/>
                </a:cubicBezTo>
                <a:cubicBezTo>
                  <a:pt x="235476" y="260536"/>
                  <a:pt x="236555" y="260536"/>
                  <a:pt x="237633" y="260895"/>
                </a:cubicBezTo>
                <a:cubicBezTo>
                  <a:pt x="238352" y="260895"/>
                  <a:pt x="239431" y="261253"/>
                  <a:pt x="239790" y="261253"/>
                </a:cubicBezTo>
                <a:cubicBezTo>
                  <a:pt x="240150" y="261253"/>
                  <a:pt x="240150" y="261253"/>
                  <a:pt x="240509" y="261253"/>
                </a:cubicBezTo>
                <a:cubicBezTo>
                  <a:pt x="238352" y="260536"/>
                  <a:pt x="237274" y="258743"/>
                  <a:pt x="237274" y="256590"/>
                </a:cubicBezTo>
                <a:lnTo>
                  <a:pt x="237274" y="211397"/>
                </a:lnTo>
                <a:cubicBezTo>
                  <a:pt x="237274" y="208527"/>
                  <a:pt x="239431" y="206375"/>
                  <a:pt x="242307" y="206375"/>
                </a:cubicBezTo>
                <a:close/>
                <a:moveTo>
                  <a:pt x="191237" y="194289"/>
                </a:moveTo>
                <a:cubicBezTo>
                  <a:pt x="187284" y="206146"/>
                  <a:pt x="182253" y="216207"/>
                  <a:pt x="175786" y="223753"/>
                </a:cubicBezTo>
                <a:cubicBezTo>
                  <a:pt x="190159" y="219441"/>
                  <a:pt x="203094" y="211536"/>
                  <a:pt x="213155" y="201116"/>
                </a:cubicBezTo>
                <a:cubicBezTo>
                  <a:pt x="205969" y="198241"/>
                  <a:pt x="198782" y="196085"/>
                  <a:pt x="191237" y="194289"/>
                </a:cubicBezTo>
                <a:close/>
                <a:moveTo>
                  <a:pt x="109670" y="194289"/>
                </a:moveTo>
                <a:cubicBezTo>
                  <a:pt x="102124" y="196085"/>
                  <a:pt x="95297" y="198241"/>
                  <a:pt x="88110" y="201116"/>
                </a:cubicBezTo>
                <a:cubicBezTo>
                  <a:pt x="98171" y="211536"/>
                  <a:pt x="110748" y="219441"/>
                  <a:pt x="125121" y="223753"/>
                </a:cubicBezTo>
                <a:cubicBezTo>
                  <a:pt x="119012" y="216207"/>
                  <a:pt x="113622" y="206146"/>
                  <a:pt x="109670" y="194289"/>
                </a:cubicBezTo>
                <a:close/>
                <a:moveTo>
                  <a:pt x="155663" y="189617"/>
                </a:moveTo>
                <a:lnTo>
                  <a:pt x="155663" y="226987"/>
                </a:lnTo>
                <a:cubicBezTo>
                  <a:pt x="166083" y="223753"/>
                  <a:pt x="175426" y="210458"/>
                  <a:pt x="181176" y="192133"/>
                </a:cubicBezTo>
                <a:cubicBezTo>
                  <a:pt x="172911" y="190695"/>
                  <a:pt x="164287" y="189977"/>
                  <a:pt x="155663" y="189617"/>
                </a:cubicBezTo>
                <a:close/>
                <a:moveTo>
                  <a:pt x="145602" y="189617"/>
                </a:moveTo>
                <a:cubicBezTo>
                  <a:pt x="136978" y="189977"/>
                  <a:pt x="128355" y="190695"/>
                  <a:pt x="120090" y="192133"/>
                </a:cubicBezTo>
                <a:cubicBezTo>
                  <a:pt x="125839" y="210458"/>
                  <a:pt x="135182" y="223753"/>
                  <a:pt x="145602" y="226987"/>
                </a:cubicBezTo>
                <a:close/>
                <a:moveTo>
                  <a:pt x="199142" y="146139"/>
                </a:moveTo>
                <a:cubicBezTo>
                  <a:pt x="198423" y="159794"/>
                  <a:pt x="196986" y="172729"/>
                  <a:pt x="194111" y="184587"/>
                </a:cubicBezTo>
                <a:cubicBezTo>
                  <a:pt x="203094" y="186743"/>
                  <a:pt x="211718" y="189617"/>
                  <a:pt x="219982" y="193211"/>
                </a:cubicBezTo>
                <a:cubicBezTo>
                  <a:pt x="229684" y="179556"/>
                  <a:pt x="235793" y="163746"/>
                  <a:pt x="236871" y="146139"/>
                </a:cubicBezTo>
                <a:close/>
                <a:moveTo>
                  <a:pt x="155663" y="146139"/>
                </a:moveTo>
                <a:lnTo>
                  <a:pt x="155663" y="179556"/>
                </a:lnTo>
                <a:cubicBezTo>
                  <a:pt x="165365" y="179916"/>
                  <a:pt x="174708" y="180994"/>
                  <a:pt x="184050" y="182431"/>
                </a:cubicBezTo>
                <a:cubicBezTo>
                  <a:pt x="186565" y="171651"/>
                  <a:pt x="188362" y="159075"/>
                  <a:pt x="188721" y="146139"/>
                </a:cubicBezTo>
                <a:close/>
                <a:moveTo>
                  <a:pt x="112185" y="146139"/>
                </a:moveTo>
                <a:cubicBezTo>
                  <a:pt x="112544" y="159075"/>
                  <a:pt x="114341" y="171651"/>
                  <a:pt x="116856" y="182431"/>
                </a:cubicBezTo>
                <a:cubicBezTo>
                  <a:pt x="126199" y="180994"/>
                  <a:pt x="135900" y="179916"/>
                  <a:pt x="145602" y="179556"/>
                </a:cubicBezTo>
                <a:lnTo>
                  <a:pt x="145602" y="146139"/>
                </a:lnTo>
                <a:close/>
                <a:moveTo>
                  <a:pt x="64036" y="146139"/>
                </a:moveTo>
                <a:cubicBezTo>
                  <a:pt x="65114" y="163746"/>
                  <a:pt x="71222" y="179556"/>
                  <a:pt x="81283" y="193211"/>
                </a:cubicBezTo>
                <a:cubicBezTo>
                  <a:pt x="89548" y="189617"/>
                  <a:pt x="98171" y="186743"/>
                  <a:pt x="107155" y="184587"/>
                </a:cubicBezTo>
                <a:cubicBezTo>
                  <a:pt x="104280" y="172729"/>
                  <a:pt x="102483" y="159794"/>
                  <a:pt x="102124" y="146139"/>
                </a:cubicBezTo>
                <a:close/>
                <a:moveTo>
                  <a:pt x="184050" y="99787"/>
                </a:moveTo>
                <a:cubicBezTo>
                  <a:pt x="174708" y="101583"/>
                  <a:pt x="165365" y="102302"/>
                  <a:pt x="155663" y="102661"/>
                </a:cubicBezTo>
                <a:lnTo>
                  <a:pt x="155663" y="136078"/>
                </a:lnTo>
                <a:lnTo>
                  <a:pt x="188721" y="136078"/>
                </a:lnTo>
                <a:cubicBezTo>
                  <a:pt x="188362" y="123143"/>
                  <a:pt x="186565" y="110566"/>
                  <a:pt x="184050" y="99787"/>
                </a:cubicBezTo>
                <a:close/>
                <a:moveTo>
                  <a:pt x="116856" y="99787"/>
                </a:moveTo>
                <a:cubicBezTo>
                  <a:pt x="114341" y="110566"/>
                  <a:pt x="112544" y="123143"/>
                  <a:pt x="112185" y="136078"/>
                </a:cubicBezTo>
                <a:lnTo>
                  <a:pt x="145602" y="136078"/>
                </a:lnTo>
                <a:lnTo>
                  <a:pt x="145602" y="102661"/>
                </a:lnTo>
                <a:cubicBezTo>
                  <a:pt x="135900" y="102302"/>
                  <a:pt x="126199" y="101583"/>
                  <a:pt x="116856" y="99787"/>
                </a:cubicBezTo>
                <a:close/>
                <a:moveTo>
                  <a:pt x="219982" y="89007"/>
                </a:moveTo>
                <a:cubicBezTo>
                  <a:pt x="211718" y="92600"/>
                  <a:pt x="203094" y="95475"/>
                  <a:pt x="194111" y="97631"/>
                </a:cubicBezTo>
                <a:cubicBezTo>
                  <a:pt x="196986" y="109488"/>
                  <a:pt x="198423" y="122424"/>
                  <a:pt x="199142" y="136078"/>
                </a:cubicBezTo>
                <a:lnTo>
                  <a:pt x="236871" y="136078"/>
                </a:lnTo>
                <a:cubicBezTo>
                  <a:pt x="235793" y="118472"/>
                  <a:pt x="229684" y="102302"/>
                  <a:pt x="219982" y="89007"/>
                </a:cubicBezTo>
                <a:close/>
                <a:moveTo>
                  <a:pt x="81283" y="89007"/>
                </a:moveTo>
                <a:cubicBezTo>
                  <a:pt x="71222" y="102302"/>
                  <a:pt x="65114" y="118472"/>
                  <a:pt x="64036" y="136078"/>
                </a:cubicBezTo>
                <a:lnTo>
                  <a:pt x="102124" y="136078"/>
                </a:lnTo>
                <a:cubicBezTo>
                  <a:pt x="102483" y="122424"/>
                  <a:pt x="104280" y="109488"/>
                  <a:pt x="107155" y="97631"/>
                </a:cubicBezTo>
                <a:cubicBezTo>
                  <a:pt x="98171" y="95475"/>
                  <a:pt x="89548" y="92600"/>
                  <a:pt x="81283" y="89007"/>
                </a:cubicBezTo>
                <a:close/>
                <a:moveTo>
                  <a:pt x="175786" y="58465"/>
                </a:moveTo>
                <a:cubicBezTo>
                  <a:pt x="182253" y="65651"/>
                  <a:pt x="187284" y="76071"/>
                  <a:pt x="191237" y="87929"/>
                </a:cubicBezTo>
                <a:cubicBezTo>
                  <a:pt x="198782" y="86132"/>
                  <a:pt x="205969" y="83977"/>
                  <a:pt x="213155" y="81102"/>
                </a:cubicBezTo>
                <a:cubicBezTo>
                  <a:pt x="203094" y="70682"/>
                  <a:pt x="190159" y="62776"/>
                  <a:pt x="175786" y="58465"/>
                </a:cubicBezTo>
                <a:close/>
                <a:moveTo>
                  <a:pt x="125121" y="58465"/>
                </a:moveTo>
                <a:cubicBezTo>
                  <a:pt x="110748" y="62776"/>
                  <a:pt x="98171" y="70682"/>
                  <a:pt x="88110" y="81102"/>
                </a:cubicBezTo>
                <a:cubicBezTo>
                  <a:pt x="95297" y="83977"/>
                  <a:pt x="102124" y="86132"/>
                  <a:pt x="109670" y="87929"/>
                </a:cubicBezTo>
                <a:cubicBezTo>
                  <a:pt x="113622" y="76071"/>
                  <a:pt x="119012" y="65651"/>
                  <a:pt x="125121" y="58465"/>
                </a:cubicBezTo>
                <a:close/>
                <a:moveTo>
                  <a:pt x="155663" y="55231"/>
                </a:moveTo>
                <a:lnTo>
                  <a:pt x="155663" y="92600"/>
                </a:lnTo>
                <a:cubicBezTo>
                  <a:pt x="164287" y="92241"/>
                  <a:pt x="172911" y="91163"/>
                  <a:pt x="181176" y="90085"/>
                </a:cubicBezTo>
                <a:cubicBezTo>
                  <a:pt x="175426" y="71760"/>
                  <a:pt x="166083" y="58465"/>
                  <a:pt x="155663" y="55231"/>
                </a:cubicBezTo>
                <a:close/>
                <a:moveTo>
                  <a:pt x="145602" y="55231"/>
                </a:moveTo>
                <a:cubicBezTo>
                  <a:pt x="135182" y="58465"/>
                  <a:pt x="125839" y="71760"/>
                  <a:pt x="120090" y="90085"/>
                </a:cubicBezTo>
                <a:cubicBezTo>
                  <a:pt x="128355" y="91163"/>
                  <a:pt x="136978" y="92241"/>
                  <a:pt x="145602" y="92600"/>
                </a:cubicBezTo>
                <a:close/>
                <a:moveTo>
                  <a:pt x="243490" y="44451"/>
                </a:moveTo>
                <a:cubicBezTo>
                  <a:pt x="246173" y="44451"/>
                  <a:pt x="248855" y="46630"/>
                  <a:pt x="248855" y="49536"/>
                </a:cubicBezTo>
                <a:lnTo>
                  <a:pt x="248855" y="81865"/>
                </a:lnTo>
                <a:cubicBezTo>
                  <a:pt x="248855" y="84771"/>
                  <a:pt x="246173" y="86951"/>
                  <a:pt x="243490" y="86951"/>
                </a:cubicBezTo>
                <a:cubicBezTo>
                  <a:pt x="240424" y="86951"/>
                  <a:pt x="238125" y="84771"/>
                  <a:pt x="238125" y="81865"/>
                </a:cubicBezTo>
                <a:lnTo>
                  <a:pt x="238125" y="49536"/>
                </a:lnTo>
                <a:cubicBezTo>
                  <a:pt x="238125" y="46630"/>
                  <a:pt x="240424" y="44451"/>
                  <a:pt x="243490" y="44451"/>
                </a:cubicBezTo>
                <a:close/>
                <a:moveTo>
                  <a:pt x="150633" y="44451"/>
                </a:moveTo>
                <a:cubicBezTo>
                  <a:pt x="203813" y="44451"/>
                  <a:pt x="247291" y="87929"/>
                  <a:pt x="247291" y="141109"/>
                </a:cubicBezTo>
                <a:cubicBezTo>
                  <a:pt x="247291" y="194289"/>
                  <a:pt x="203813" y="237767"/>
                  <a:pt x="150633" y="237767"/>
                </a:cubicBezTo>
                <a:cubicBezTo>
                  <a:pt x="97453" y="237767"/>
                  <a:pt x="53975" y="194289"/>
                  <a:pt x="53975" y="141109"/>
                </a:cubicBezTo>
                <a:cubicBezTo>
                  <a:pt x="53975" y="140390"/>
                  <a:pt x="53975" y="139672"/>
                  <a:pt x="53975" y="138953"/>
                </a:cubicBezTo>
                <a:cubicBezTo>
                  <a:pt x="53975" y="138953"/>
                  <a:pt x="53975" y="138953"/>
                  <a:pt x="53975" y="138594"/>
                </a:cubicBezTo>
                <a:lnTo>
                  <a:pt x="53975" y="81821"/>
                </a:lnTo>
                <a:cubicBezTo>
                  <a:pt x="53975" y="78946"/>
                  <a:pt x="56131" y="76790"/>
                  <a:pt x="58646" y="76790"/>
                </a:cubicBezTo>
                <a:cubicBezTo>
                  <a:pt x="61521" y="76790"/>
                  <a:pt x="64036" y="78946"/>
                  <a:pt x="64036" y="81821"/>
                </a:cubicBezTo>
                <a:lnTo>
                  <a:pt x="64036" y="98349"/>
                </a:lnTo>
                <a:cubicBezTo>
                  <a:pt x="79846" y="66370"/>
                  <a:pt x="112544" y="44451"/>
                  <a:pt x="150633" y="44451"/>
                </a:cubicBezTo>
                <a:close/>
                <a:moveTo>
                  <a:pt x="58956" y="23814"/>
                </a:moveTo>
                <a:cubicBezTo>
                  <a:pt x="62022" y="23814"/>
                  <a:pt x="64705" y="26283"/>
                  <a:pt x="64705" y="28753"/>
                </a:cubicBezTo>
                <a:lnTo>
                  <a:pt x="64705" y="53447"/>
                </a:lnTo>
                <a:cubicBezTo>
                  <a:pt x="64705" y="56270"/>
                  <a:pt x="62022" y="58386"/>
                  <a:pt x="58956" y="58386"/>
                </a:cubicBezTo>
                <a:cubicBezTo>
                  <a:pt x="56274" y="58386"/>
                  <a:pt x="53975" y="56270"/>
                  <a:pt x="53975" y="53447"/>
                </a:cubicBezTo>
                <a:lnTo>
                  <a:pt x="53975" y="28753"/>
                </a:lnTo>
                <a:cubicBezTo>
                  <a:pt x="53975" y="26283"/>
                  <a:pt x="56274" y="23814"/>
                  <a:pt x="58956" y="23814"/>
                </a:cubicBezTo>
                <a:close/>
                <a:moveTo>
                  <a:pt x="178402" y="0"/>
                </a:moveTo>
                <a:cubicBezTo>
                  <a:pt x="181467" y="0"/>
                  <a:pt x="183766" y="2136"/>
                  <a:pt x="183766" y="4985"/>
                </a:cubicBezTo>
                <a:lnTo>
                  <a:pt x="183766" y="33115"/>
                </a:lnTo>
                <a:cubicBezTo>
                  <a:pt x="183766" y="35607"/>
                  <a:pt x="181467" y="37744"/>
                  <a:pt x="178402" y="37744"/>
                </a:cubicBezTo>
                <a:cubicBezTo>
                  <a:pt x="175336" y="37744"/>
                  <a:pt x="173037" y="35607"/>
                  <a:pt x="173037" y="33115"/>
                </a:cubicBezTo>
                <a:lnTo>
                  <a:pt x="173037" y="4985"/>
                </a:lnTo>
                <a:cubicBezTo>
                  <a:pt x="173037" y="2136"/>
                  <a:pt x="175336" y="0"/>
                  <a:pt x="1784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5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">
            <a:extLst>
              <a:ext uri="{FF2B5EF4-FFF2-40B4-BE49-F238E27FC236}">
                <a16:creationId xmlns:a16="http://schemas.microsoft.com/office/drawing/2014/main" id="{16D251FE-493F-454A-B025-7EC9AED49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" y="2679"/>
            <a:ext cx="24378141" cy="13710643"/>
          </a:xfrm>
          <a:custGeom>
            <a:avLst/>
            <a:gdLst>
              <a:gd name="T0" fmla="*/ 0 w 19570"/>
              <a:gd name="T1" fmla="*/ 11007 h 11008"/>
              <a:gd name="T2" fmla="*/ 19569 w 19570"/>
              <a:gd name="T3" fmla="*/ 11007 h 11008"/>
              <a:gd name="T4" fmla="*/ 19569 w 19570"/>
              <a:gd name="T5" fmla="*/ 0 h 11008"/>
              <a:gd name="T6" fmla="*/ 0 w 19570"/>
              <a:gd name="T7" fmla="*/ 0 h 11008"/>
              <a:gd name="T8" fmla="*/ 0 w 19570"/>
              <a:gd name="T9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70" h="11008">
                <a:moveTo>
                  <a:pt x="0" y="11007"/>
                </a:moveTo>
                <a:lnTo>
                  <a:pt x="19569" y="11007"/>
                </a:lnTo>
                <a:lnTo>
                  <a:pt x="19569" y="0"/>
                </a:lnTo>
                <a:lnTo>
                  <a:pt x="0" y="0"/>
                </a:lnTo>
                <a:lnTo>
                  <a:pt x="0" y="11007"/>
                </a:lnTo>
              </a:path>
            </a:pathLst>
          </a:custGeom>
          <a:solidFill>
            <a:srgbClr val="F4F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51F5FB47-3AB0-3249-820D-8C6C29E0C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01" y="9209024"/>
            <a:ext cx="11194829" cy="3757244"/>
          </a:xfrm>
          <a:prstGeom prst="roundRect">
            <a:avLst>
              <a:gd name="adj" fmla="val 6891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5C2E9FF0-426A-E347-8F0B-33B7D4ABA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4" y="9225640"/>
            <a:ext cx="11194829" cy="3757244"/>
          </a:xfrm>
          <a:prstGeom prst="roundRect">
            <a:avLst>
              <a:gd name="adj" fmla="val 6688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0A022A7C-D2D0-4E49-A01C-314D1C838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01" y="760720"/>
            <a:ext cx="4185701" cy="7975903"/>
          </a:xfrm>
          <a:prstGeom prst="roundRect">
            <a:avLst>
              <a:gd name="adj" fmla="val 5973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C995824E-1D62-DA4D-92DB-0CCD7888A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90" y="4984873"/>
            <a:ext cx="4185701" cy="3751749"/>
          </a:xfrm>
          <a:prstGeom prst="roundRect">
            <a:avLst>
              <a:gd name="adj" fmla="val 6775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0C79527D-DC3E-3C42-8EDF-9FFB56FB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5974" y="760720"/>
            <a:ext cx="4185701" cy="7975903"/>
          </a:xfrm>
          <a:prstGeom prst="roundRect">
            <a:avLst>
              <a:gd name="adj" fmla="val 5973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31829FB0-DEC3-B94A-A768-8EDB06DC4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064" y="4984873"/>
            <a:ext cx="4185701" cy="3751749"/>
          </a:xfrm>
          <a:prstGeom prst="roundRect">
            <a:avLst>
              <a:gd name="adj" fmla="val 6673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849827FB-9FC3-544E-AA03-9F8B226C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90" y="760720"/>
            <a:ext cx="4185701" cy="3757244"/>
          </a:xfrm>
          <a:prstGeom prst="roundRect">
            <a:avLst>
              <a:gd name="adj" fmla="val 6790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61BE80A5-5751-C241-8989-F62D3C58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064" y="760720"/>
            <a:ext cx="4185701" cy="3757244"/>
          </a:xfrm>
          <a:prstGeom prst="roundRect">
            <a:avLst>
              <a:gd name="adj" fmla="val 6688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03805A-BFA9-0645-904D-C7CBEFD97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9646" y="760720"/>
            <a:ext cx="4185701" cy="7975903"/>
          </a:xfrm>
          <a:prstGeom prst="roundRect">
            <a:avLst>
              <a:gd name="adj" fmla="val 5973"/>
            </a:avLst>
          </a:prstGeom>
          <a:solidFill>
            <a:srgbClr val="FFFFFF"/>
          </a:solidFill>
          <a:ln w="38100" cap="flat">
            <a:solidFill>
              <a:srgbClr val="1113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B5B5AFE-465E-45A3-8697-784A525795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779" y="6112596"/>
            <a:ext cx="2003623" cy="110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EF4064B-B62F-49D4-87C0-74D81C44C8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61360" y="9811732"/>
            <a:ext cx="2389220" cy="9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7A76882-08EF-4599-9720-15849689100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4872" y="10549468"/>
            <a:ext cx="4163130" cy="156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2C9F452-648F-4185-AAC6-9A8D867BAB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19935" y="11969846"/>
            <a:ext cx="1461151" cy="75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3D7953-234B-40D7-BF64-FEAF88A4377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133962" y="9811732"/>
            <a:ext cx="2307284" cy="121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F1ACB72-284B-4752-ABB0-F1A8BCD7825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724057" y="1423127"/>
            <a:ext cx="2051239" cy="76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36E9A7-D080-4252-B371-5945812FDF0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287604" y="4471443"/>
            <a:ext cx="2147684" cy="88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8A1D0C0-5C48-4E10-A280-B2BA4696C68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613739" y="6018431"/>
            <a:ext cx="1833297" cy="6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B4692A8-1B30-42D4-A09B-D981895D2DF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804838" y="7782614"/>
            <a:ext cx="1183009" cy="79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5721B7F-ACC4-4E03-89DE-72BC8FB9DA25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7760338" y="6933514"/>
            <a:ext cx="1544844" cy="12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5862E3A-4017-485B-9D24-55B4E46A6257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772862" y="2610178"/>
            <a:ext cx="2363205" cy="8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D1797EB-9124-4CFA-9595-C546879BFB29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2716188" y="3817884"/>
            <a:ext cx="1343025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7A368A1-9274-4661-9FFB-EF9CF2C6E3C1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671499" y="6984836"/>
            <a:ext cx="31623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6510434-2735-40FD-B0A0-777F9E639BF0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5793555" y="6964514"/>
            <a:ext cx="1246500" cy="94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9D4EBAD-C014-46F1-9C2C-3FE887DA6693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082249" y="1583416"/>
            <a:ext cx="2792839" cy="7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BEAB3EB-1E20-4E8A-BED0-235584B9BC26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1050590" y="4554771"/>
            <a:ext cx="1547889" cy="110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C63ABEF-2D3F-42A3-A5C6-14DC39355328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1849003" y="2835367"/>
            <a:ext cx="2297672" cy="110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0E7E24B-714A-4D1A-AA05-8CFABC9EA17F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3136696" y="4598538"/>
            <a:ext cx="1755303" cy="104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1EAFE50-8F98-4A3D-8749-92102FA1CEB7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17110592" y="11379119"/>
            <a:ext cx="2492748" cy="124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5390A69-24F2-4BCA-BF28-8CC2358C5FDD}"/>
              </a:ext>
            </a:extLst>
          </p:cNvPr>
          <p:cNvPicPr/>
          <p:nvPr/>
        </p:nvPicPr>
        <p:blipFill>
          <a:blip r:embed="rId21"/>
          <a:stretch>
            <a:fillRect/>
          </a:stretch>
        </p:blipFill>
        <p:spPr>
          <a:xfrm>
            <a:off x="8764178" y="11406452"/>
            <a:ext cx="2492748" cy="124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F0DADA8-B6EF-41A9-8C30-89FC0470F23D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2778328" y="6003549"/>
            <a:ext cx="2147684" cy="193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2D48EAF-FEE0-4BFB-ABFD-C7B19B828FDC}"/>
              </a:ext>
            </a:extLst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18100384" y="9338701"/>
            <a:ext cx="3848100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43EB3AE-59F0-4C6C-B16C-C1E4D524DCEF}"/>
              </a:ext>
            </a:extLst>
          </p:cNvPr>
          <p:cNvPicPr/>
          <p:nvPr/>
        </p:nvPicPr>
        <p:blipFill>
          <a:blip r:embed="rId24"/>
          <a:stretch>
            <a:fillRect/>
          </a:stretch>
        </p:blipFill>
        <p:spPr>
          <a:xfrm>
            <a:off x="4726853" y="9753039"/>
            <a:ext cx="2666492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B7F448D-3F77-4A51-8775-A1637C93A214}"/>
              </a:ext>
            </a:extLst>
          </p:cNvPr>
          <p:cNvPicPr/>
          <p:nvPr/>
        </p:nvPicPr>
        <p:blipFill>
          <a:blip r:embed="rId25"/>
          <a:stretch>
            <a:fillRect/>
          </a:stretch>
        </p:blipFill>
        <p:spPr>
          <a:xfrm>
            <a:off x="4849942" y="11817933"/>
            <a:ext cx="313372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C010B3-F99D-4DA3-8E90-4F40CE3F68AC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157" y="4053709"/>
            <a:ext cx="1424439" cy="273667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30D8F02-5984-4DA4-93FE-57D58AC563A6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t="17049" r="26801" b="11115"/>
          <a:stretch/>
        </p:blipFill>
        <p:spPr>
          <a:xfrm>
            <a:off x="19581163" y="3966196"/>
            <a:ext cx="2072177" cy="2037353"/>
          </a:xfrm>
          <a:prstGeom prst="rect">
            <a:avLst/>
          </a:prstGeom>
        </p:spPr>
      </p:pic>
      <p:graphicFrame>
        <p:nvGraphicFramePr>
          <p:cNvPr id="112" name="Object 111">
            <a:extLst>
              <a:ext uri="{FF2B5EF4-FFF2-40B4-BE49-F238E27FC236}">
                <a16:creationId xmlns:a16="http://schemas.microsoft.com/office/drawing/2014/main" id="{C3399AC2-E001-450C-AAF4-A210D72AE9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244993"/>
              </p:ext>
            </p:extLst>
          </p:nvPr>
        </p:nvGraphicFramePr>
        <p:xfrm>
          <a:off x="196850" y="196850"/>
          <a:ext cx="8604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8" imgW="860847" imgH="518215" progId="Package">
                  <p:embed/>
                </p:oleObj>
              </mc:Choice>
              <mc:Fallback>
                <p:oleObj name="Packager Shell Object" showAsIcon="1" r:id="rId28" imgW="860847" imgH="518215" progId="Package">
                  <p:embed/>
                  <p:pic>
                    <p:nvPicPr>
                      <p:cNvPr id="112" name="Object 111">
                        <a:extLst>
                          <a:ext uri="{FF2B5EF4-FFF2-40B4-BE49-F238E27FC236}">
                            <a16:creationId xmlns:a16="http://schemas.microsoft.com/office/drawing/2014/main" id="{C3399AC2-E001-450C-AAF4-A210D72AE9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96850" y="196850"/>
                        <a:ext cx="860425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9E44DE1-F744-42FE-B95D-B005B4C11FFD}"/>
              </a:ext>
            </a:extLst>
          </p:cNvPr>
          <p:cNvSpPr/>
          <p:nvPr/>
        </p:nvSpPr>
        <p:spPr>
          <a:xfrm>
            <a:off x="19855205" y="6754607"/>
            <a:ext cx="2354846" cy="1683950"/>
          </a:xfrm>
          <a:prstGeom prst="roundRect">
            <a:avLst/>
          </a:prstGeom>
          <a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4" name="x_x_image_0" descr="48de4ade-3d19-44c0-a554-5820f23c7efd">
            <a:extLst>
              <a:ext uri="{FF2B5EF4-FFF2-40B4-BE49-F238E27FC236}">
                <a16:creationId xmlns:a16="http://schemas.microsoft.com/office/drawing/2014/main" id="{CC6AA63B-8426-4D92-9C53-557310E9A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86032" r="79441" b="1872"/>
          <a:stretch/>
        </p:blipFill>
        <p:spPr bwMode="auto">
          <a:xfrm>
            <a:off x="15263402" y="7248892"/>
            <a:ext cx="2059278" cy="155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82A4DAC-9BA8-49C5-90DF-892403164F22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37" y="9303528"/>
            <a:ext cx="5381344" cy="345172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8851AC1-CC86-4AAD-928C-AB2464A27BC7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83" y="943040"/>
            <a:ext cx="4058198" cy="3334276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0085FCF-93DA-4643-B759-F65B73B8D5E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7" t="12223" r="31318" b="12645"/>
          <a:stretch/>
        </p:blipFill>
        <p:spPr>
          <a:xfrm>
            <a:off x="17360724" y="7101526"/>
            <a:ext cx="1343025" cy="13535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EB4FA1D-1F1C-4161-AA5A-A512BE14AF78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123" y="5061119"/>
            <a:ext cx="2059278" cy="114252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F789DD0A-43E5-4AD7-B862-17556D384828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634" y="6270162"/>
            <a:ext cx="1128056" cy="114048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FD7EB7E-CE5B-4983-A8C7-F86925958558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264" y="5350339"/>
            <a:ext cx="1604473" cy="158317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45659D3-35FC-4349-914C-BF2AC30391AD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99" y="5187435"/>
            <a:ext cx="2672486" cy="1564051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F82570B-2350-42C9-9503-8DE61D01BD21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371" y="10208900"/>
            <a:ext cx="4159365" cy="234043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33ED9AD9-A16C-4681-92A8-78DEA93B6E20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150" y="1180851"/>
            <a:ext cx="4132917" cy="3096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399F6-E7C5-4A0F-88CD-11694440223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33" y="1819829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/>
          <p:cNvSpPr/>
          <p:nvPr/>
        </p:nvSpPr>
        <p:spPr>
          <a:xfrm>
            <a:off x="20196189" y="12120825"/>
            <a:ext cx="5620439" cy="2550274"/>
          </a:xfrm>
          <a:custGeom>
            <a:avLst/>
            <a:gdLst/>
            <a:ahLst/>
            <a:cxnLst/>
            <a:rect l="l" t="t" r="r" b="b"/>
            <a:pathLst>
              <a:path w="4216427" h="1913204">
                <a:moveTo>
                  <a:pt x="0" y="0"/>
                </a:moveTo>
                <a:lnTo>
                  <a:pt x="4216426" y="0"/>
                </a:lnTo>
                <a:lnTo>
                  <a:pt x="4216426" y="1913204"/>
                </a:lnTo>
                <a:lnTo>
                  <a:pt x="0" y="191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21600130" y="-912376"/>
            <a:ext cx="9751060" cy="4570809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-7651879" y="9844983"/>
            <a:ext cx="9751060" cy="4570809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195785" y="1221577"/>
            <a:ext cx="12222414" cy="86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8"/>
              </a:lnSpc>
            </a:pPr>
            <a:endParaRPr lang="en-US" sz="55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86A4A0-779C-4C2B-B9A1-D6EC2B019CF4}"/>
              </a:ext>
            </a:extLst>
          </p:cNvPr>
          <p:cNvSpPr/>
          <p:nvPr/>
        </p:nvSpPr>
        <p:spPr>
          <a:xfrm>
            <a:off x="7620490" y="2769985"/>
            <a:ext cx="1715702" cy="1486153"/>
          </a:xfrm>
          <a:prstGeom prst="rect">
            <a:avLst/>
          </a:prstGeom>
          <a:blipFill>
            <a:blip r:embed="rId6"/>
            <a:stretch>
              <a:fillRect l="-36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176192-93D5-4089-A6C5-89C8ED0E2964}"/>
              </a:ext>
            </a:extLst>
          </p:cNvPr>
          <p:cNvSpPr/>
          <p:nvPr/>
        </p:nvSpPr>
        <p:spPr>
          <a:xfrm>
            <a:off x="5904704" y="5133149"/>
            <a:ext cx="3327077" cy="1225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D3AE96F-E39F-420D-A742-E326963D548B}"/>
              </a:ext>
            </a:extLst>
          </p:cNvPr>
          <p:cNvSpPr/>
          <p:nvPr/>
        </p:nvSpPr>
        <p:spPr>
          <a:xfrm>
            <a:off x="7794351" y="6080089"/>
            <a:ext cx="1452337" cy="1555821"/>
          </a:xfrm>
          <a:prstGeom prst="rect">
            <a:avLst/>
          </a:prstGeom>
          <a:blipFill>
            <a:blip r:embed="rId7"/>
            <a:stretch>
              <a:fillRect l="-36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5E2B962-4F20-4ABC-BC37-1B0B75B72040}"/>
              </a:ext>
            </a:extLst>
          </p:cNvPr>
          <p:cNvSpPr/>
          <p:nvPr/>
        </p:nvSpPr>
        <p:spPr>
          <a:xfrm>
            <a:off x="7794351" y="9061837"/>
            <a:ext cx="1564062" cy="1486153"/>
          </a:xfrm>
          <a:prstGeom prst="rect">
            <a:avLst/>
          </a:prstGeom>
          <a:blipFill>
            <a:blip r:embed="rId8"/>
            <a:stretch>
              <a:fillRect l="-36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35">
            <a:extLst>
              <a:ext uri="{FF2B5EF4-FFF2-40B4-BE49-F238E27FC236}">
                <a16:creationId xmlns:a16="http://schemas.microsoft.com/office/drawing/2014/main" id="{8D2A00DB-4663-4C6C-BC5F-43D384161D76}"/>
              </a:ext>
            </a:extLst>
          </p:cNvPr>
          <p:cNvSpPr txBox="1"/>
          <p:nvPr/>
        </p:nvSpPr>
        <p:spPr>
          <a:xfrm>
            <a:off x="853895" y="713905"/>
            <a:ext cx="17559331" cy="98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828343">
              <a:lnSpc>
                <a:spcPct val="90000"/>
              </a:lnSpc>
              <a:spcBef>
                <a:spcPct val="0"/>
              </a:spcBef>
            </a:pPr>
            <a:r>
              <a:rPr lang="en-US" sz="7100" b="1" dirty="0">
                <a:solidFill>
                  <a:schemeClr val="tx2"/>
                </a:solidFill>
                <a:latin typeface="Aptos" panose="020B0004020202020204" pitchFamily="34" charset="0"/>
              </a:rPr>
              <a:t>Ghana Digital Ecosystem Outlook</a:t>
            </a:r>
            <a:endParaRPr lang="en-US" sz="7100" b="1" dirty="0">
              <a:solidFill>
                <a:schemeClr val="tx2"/>
              </a:solidFill>
              <a:latin typeface="Aptos" panose="020B0004020202020204" pitchFamily="34" charset="0"/>
              <a:sym typeface="Eastman Grotesque Bold"/>
            </a:endParaRPr>
          </a:p>
        </p:txBody>
      </p:sp>
      <p:grpSp>
        <p:nvGrpSpPr>
          <p:cNvPr id="58" name="Group 2">
            <a:extLst>
              <a:ext uri="{FF2B5EF4-FFF2-40B4-BE49-F238E27FC236}">
                <a16:creationId xmlns:a16="http://schemas.microsoft.com/office/drawing/2014/main" id="{6867096E-D405-4A92-93D8-33176106C54C}"/>
              </a:ext>
            </a:extLst>
          </p:cNvPr>
          <p:cNvGrpSpPr/>
          <p:nvPr/>
        </p:nvGrpSpPr>
        <p:grpSpPr>
          <a:xfrm>
            <a:off x="1140180" y="5259501"/>
            <a:ext cx="4665824" cy="800618"/>
            <a:chOff x="0" y="-3798"/>
            <a:chExt cx="640714" cy="158188"/>
          </a:xfrm>
        </p:grpSpPr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id="{FDB3FA36-9205-4F5E-BA73-C4089672F15B}"/>
                </a:ext>
              </a:extLst>
            </p:cNvPr>
            <p:cNvSpPr/>
            <p:nvPr/>
          </p:nvSpPr>
          <p:spPr>
            <a:xfrm>
              <a:off x="13553" y="-3798"/>
              <a:ext cx="627161" cy="154390"/>
            </a:xfrm>
            <a:custGeom>
              <a:avLst/>
              <a:gdLst/>
              <a:ahLst/>
              <a:cxnLst/>
              <a:rect l="l" t="t" r="r" b="b"/>
              <a:pathLst>
                <a:path w="627161" h="154390">
                  <a:moveTo>
                    <a:pt x="77195" y="0"/>
                  </a:moveTo>
                  <a:lnTo>
                    <a:pt x="549965" y="0"/>
                  </a:lnTo>
                  <a:cubicBezTo>
                    <a:pt x="592599" y="0"/>
                    <a:pt x="627161" y="34561"/>
                    <a:pt x="627161" y="77195"/>
                  </a:cubicBezTo>
                  <a:lnTo>
                    <a:pt x="627161" y="77195"/>
                  </a:lnTo>
                  <a:cubicBezTo>
                    <a:pt x="627161" y="97669"/>
                    <a:pt x="619027" y="117303"/>
                    <a:pt x="604551" y="131780"/>
                  </a:cubicBezTo>
                  <a:cubicBezTo>
                    <a:pt x="590074" y="146257"/>
                    <a:pt x="570439" y="154390"/>
                    <a:pt x="549965" y="154390"/>
                  </a:cubicBezTo>
                  <a:lnTo>
                    <a:pt x="77195" y="154390"/>
                  </a:lnTo>
                  <a:cubicBezTo>
                    <a:pt x="34561" y="154390"/>
                    <a:pt x="0" y="119829"/>
                    <a:pt x="0" y="77195"/>
                  </a:cubicBezTo>
                  <a:lnTo>
                    <a:pt x="0" y="77195"/>
                  </a:lnTo>
                  <a:cubicBezTo>
                    <a:pt x="0" y="34561"/>
                    <a:pt x="34561" y="0"/>
                    <a:pt x="77195" y="0"/>
                  </a:cubicBezTo>
                  <a:close/>
                </a:path>
              </a:pathLst>
            </a:custGeom>
            <a:solidFill>
              <a:srgbClr val="002060">
                <a:alpha val="19608"/>
              </a:srgbClr>
            </a:solidFill>
          </p:spPr>
        </p:sp>
        <p:sp>
          <p:nvSpPr>
            <p:cNvPr id="60" name="TextBox 4">
              <a:extLst>
                <a:ext uri="{FF2B5EF4-FFF2-40B4-BE49-F238E27FC236}">
                  <a16:creationId xmlns:a16="http://schemas.microsoft.com/office/drawing/2014/main" id="{4750C71E-4388-4BC9-87B0-5BA89C8C6656}"/>
                </a:ext>
              </a:extLst>
            </p:cNvPr>
            <p:cNvSpPr txBox="1"/>
            <p:nvPr/>
          </p:nvSpPr>
          <p:spPr>
            <a:xfrm>
              <a:off x="0" y="0"/>
              <a:ext cx="627160" cy="154390"/>
            </a:xfrm>
            <a:prstGeom prst="rect">
              <a:avLst/>
            </a:prstGeom>
          </p:spPr>
          <p:txBody>
            <a:bodyPr lIns="67716" tIns="67716" rIns="67716" bIns="67716" rtlCol="0" anchor="ctr"/>
            <a:lstStyle/>
            <a:p>
              <a:pPr algn="ctr">
                <a:lnSpc>
                  <a:spcPts val="2879"/>
                </a:lnSpc>
              </a:pPr>
              <a:endParaRPr sz="4000"/>
            </a:p>
          </p:txBody>
        </p:sp>
      </p:grpSp>
      <p:grpSp>
        <p:nvGrpSpPr>
          <p:cNvPr id="61" name="Group 5">
            <a:extLst>
              <a:ext uri="{FF2B5EF4-FFF2-40B4-BE49-F238E27FC236}">
                <a16:creationId xmlns:a16="http://schemas.microsoft.com/office/drawing/2014/main" id="{C756E3FE-DA8C-4792-9DE3-D60F390A15BD}"/>
              </a:ext>
            </a:extLst>
          </p:cNvPr>
          <p:cNvGrpSpPr/>
          <p:nvPr/>
        </p:nvGrpSpPr>
        <p:grpSpPr>
          <a:xfrm>
            <a:off x="944949" y="9113956"/>
            <a:ext cx="4695608" cy="781396"/>
            <a:chOff x="0" y="0"/>
            <a:chExt cx="627160" cy="154390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DCA1DF60-4E5B-4D8F-B6DD-5FAA141D1B64}"/>
                </a:ext>
              </a:extLst>
            </p:cNvPr>
            <p:cNvSpPr/>
            <p:nvPr/>
          </p:nvSpPr>
          <p:spPr>
            <a:xfrm>
              <a:off x="0" y="0"/>
              <a:ext cx="627161" cy="154390"/>
            </a:xfrm>
            <a:custGeom>
              <a:avLst/>
              <a:gdLst/>
              <a:ahLst/>
              <a:cxnLst/>
              <a:rect l="l" t="t" r="r" b="b"/>
              <a:pathLst>
                <a:path w="627161" h="154390">
                  <a:moveTo>
                    <a:pt x="77195" y="0"/>
                  </a:moveTo>
                  <a:lnTo>
                    <a:pt x="549965" y="0"/>
                  </a:lnTo>
                  <a:cubicBezTo>
                    <a:pt x="592599" y="0"/>
                    <a:pt x="627161" y="34561"/>
                    <a:pt x="627161" y="77195"/>
                  </a:cubicBezTo>
                  <a:lnTo>
                    <a:pt x="627161" y="77195"/>
                  </a:lnTo>
                  <a:cubicBezTo>
                    <a:pt x="627161" y="97669"/>
                    <a:pt x="619027" y="117303"/>
                    <a:pt x="604551" y="131780"/>
                  </a:cubicBezTo>
                  <a:cubicBezTo>
                    <a:pt x="590074" y="146257"/>
                    <a:pt x="570439" y="154390"/>
                    <a:pt x="549965" y="154390"/>
                  </a:cubicBezTo>
                  <a:lnTo>
                    <a:pt x="77195" y="154390"/>
                  </a:lnTo>
                  <a:cubicBezTo>
                    <a:pt x="34561" y="154390"/>
                    <a:pt x="0" y="119829"/>
                    <a:pt x="0" y="77195"/>
                  </a:cubicBezTo>
                  <a:lnTo>
                    <a:pt x="0" y="77195"/>
                  </a:lnTo>
                  <a:cubicBezTo>
                    <a:pt x="0" y="34561"/>
                    <a:pt x="34561" y="0"/>
                    <a:pt x="77195" y="0"/>
                  </a:cubicBezTo>
                  <a:close/>
                </a:path>
              </a:pathLst>
            </a:custGeom>
            <a:solidFill>
              <a:srgbClr val="FF9501">
                <a:alpha val="19608"/>
              </a:srgbClr>
            </a:solidFill>
          </p:spPr>
        </p:sp>
        <p:sp>
          <p:nvSpPr>
            <p:cNvPr id="63" name="TextBox 7">
              <a:extLst>
                <a:ext uri="{FF2B5EF4-FFF2-40B4-BE49-F238E27FC236}">
                  <a16:creationId xmlns:a16="http://schemas.microsoft.com/office/drawing/2014/main" id="{8EC762B8-8DCB-401E-8A78-F9B5A51DECEA}"/>
                </a:ext>
              </a:extLst>
            </p:cNvPr>
            <p:cNvSpPr txBox="1"/>
            <p:nvPr/>
          </p:nvSpPr>
          <p:spPr>
            <a:xfrm>
              <a:off x="0" y="0"/>
              <a:ext cx="627160" cy="154390"/>
            </a:xfrm>
            <a:prstGeom prst="rect">
              <a:avLst/>
            </a:prstGeom>
          </p:spPr>
          <p:txBody>
            <a:bodyPr lIns="67716" tIns="67716" rIns="67716" bIns="67716" rtlCol="0" anchor="ctr"/>
            <a:lstStyle/>
            <a:p>
              <a:pPr algn="ctr">
                <a:lnSpc>
                  <a:spcPts val="2879"/>
                </a:lnSpc>
              </a:pPr>
              <a:endParaRPr sz="4000"/>
            </a:p>
          </p:txBody>
        </p:sp>
      </p:grpSp>
      <p:grpSp>
        <p:nvGrpSpPr>
          <p:cNvPr id="67" name="Group 17">
            <a:extLst>
              <a:ext uri="{FF2B5EF4-FFF2-40B4-BE49-F238E27FC236}">
                <a16:creationId xmlns:a16="http://schemas.microsoft.com/office/drawing/2014/main" id="{4DF8FEAB-1530-4DD9-9B47-4FDBC0CB5495}"/>
              </a:ext>
            </a:extLst>
          </p:cNvPr>
          <p:cNvGrpSpPr/>
          <p:nvPr/>
        </p:nvGrpSpPr>
        <p:grpSpPr>
          <a:xfrm>
            <a:off x="1154126" y="12773164"/>
            <a:ext cx="4567121" cy="781396"/>
            <a:chOff x="0" y="0"/>
            <a:chExt cx="627160" cy="154390"/>
          </a:xfrm>
        </p:grpSpPr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494A6DA6-2730-49EC-BD6E-63C53799E65D}"/>
                </a:ext>
              </a:extLst>
            </p:cNvPr>
            <p:cNvSpPr/>
            <p:nvPr/>
          </p:nvSpPr>
          <p:spPr>
            <a:xfrm>
              <a:off x="0" y="0"/>
              <a:ext cx="627161" cy="154390"/>
            </a:xfrm>
            <a:custGeom>
              <a:avLst/>
              <a:gdLst/>
              <a:ahLst/>
              <a:cxnLst/>
              <a:rect l="l" t="t" r="r" b="b"/>
              <a:pathLst>
                <a:path w="627161" h="154390">
                  <a:moveTo>
                    <a:pt x="77195" y="0"/>
                  </a:moveTo>
                  <a:lnTo>
                    <a:pt x="549965" y="0"/>
                  </a:lnTo>
                  <a:cubicBezTo>
                    <a:pt x="592599" y="0"/>
                    <a:pt x="627161" y="34561"/>
                    <a:pt x="627161" y="77195"/>
                  </a:cubicBezTo>
                  <a:lnTo>
                    <a:pt x="627161" y="77195"/>
                  </a:lnTo>
                  <a:cubicBezTo>
                    <a:pt x="627161" y="97669"/>
                    <a:pt x="619027" y="117303"/>
                    <a:pt x="604551" y="131780"/>
                  </a:cubicBezTo>
                  <a:cubicBezTo>
                    <a:pt x="590074" y="146257"/>
                    <a:pt x="570439" y="154390"/>
                    <a:pt x="549965" y="154390"/>
                  </a:cubicBezTo>
                  <a:lnTo>
                    <a:pt x="77195" y="154390"/>
                  </a:lnTo>
                  <a:cubicBezTo>
                    <a:pt x="34561" y="154390"/>
                    <a:pt x="0" y="119829"/>
                    <a:pt x="0" y="77195"/>
                  </a:cubicBezTo>
                  <a:lnTo>
                    <a:pt x="0" y="77195"/>
                  </a:lnTo>
                  <a:cubicBezTo>
                    <a:pt x="0" y="34561"/>
                    <a:pt x="34561" y="0"/>
                    <a:pt x="77195" y="0"/>
                  </a:cubicBezTo>
                  <a:close/>
                </a:path>
              </a:pathLst>
            </a:custGeom>
            <a:solidFill>
              <a:srgbClr val="04B1D2">
                <a:alpha val="19608"/>
              </a:srgbClr>
            </a:solidFill>
          </p:spPr>
        </p:sp>
        <p:sp>
          <p:nvSpPr>
            <p:cNvPr id="69" name="TextBox 19">
              <a:extLst>
                <a:ext uri="{FF2B5EF4-FFF2-40B4-BE49-F238E27FC236}">
                  <a16:creationId xmlns:a16="http://schemas.microsoft.com/office/drawing/2014/main" id="{2094225E-FE51-4E7E-BA49-B2DECCD7EA28}"/>
                </a:ext>
              </a:extLst>
            </p:cNvPr>
            <p:cNvSpPr txBox="1"/>
            <p:nvPr/>
          </p:nvSpPr>
          <p:spPr>
            <a:xfrm>
              <a:off x="0" y="0"/>
              <a:ext cx="627160" cy="154390"/>
            </a:xfrm>
            <a:prstGeom prst="rect">
              <a:avLst/>
            </a:prstGeom>
          </p:spPr>
          <p:txBody>
            <a:bodyPr lIns="67716" tIns="67716" rIns="67716" bIns="67716" rtlCol="0" anchor="ctr"/>
            <a:lstStyle/>
            <a:p>
              <a:pPr algn="ctr">
                <a:lnSpc>
                  <a:spcPts val="2879"/>
                </a:lnSpc>
              </a:pPr>
              <a:endParaRPr sz="4000"/>
            </a:p>
          </p:txBody>
        </p:sp>
      </p:grpSp>
      <p:sp>
        <p:nvSpPr>
          <p:cNvPr id="82" name="Freeform 32">
            <a:extLst>
              <a:ext uri="{FF2B5EF4-FFF2-40B4-BE49-F238E27FC236}">
                <a16:creationId xmlns:a16="http://schemas.microsoft.com/office/drawing/2014/main" id="{593A7437-E4FA-4B98-A000-81B24CE17AFD}"/>
              </a:ext>
            </a:extLst>
          </p:cNvPr>
          <p:cNvSpPr/>
          <p:nvPr/>
        </p:nvSpPr>
        <p:spPr>
          <a:xfrm>
            <a:off x="4796870" y="9203059"/>
            <a:ext cx="507868" cy="507868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33">
            <a:extLst>
              <a:ext uri="{FF2B5EF4-FFF2-40B4-BE49-F238E27FC236}">
                <a16:creationId xmlns:a16="http://schemas.microsoft.com/office/drawing/2014/main" id="{A7A20953-9FF0-468B-A45A-5F885F87AFFA}"/>
              </a:ext>
            </a:extLst>
          </p:cNvPr>
          <p:cNvSpPr/>
          <p:nvPr/>
        </p:nvSpPr>
        <p:spPr>
          <a:xfrm>
            <a:off x="4857158" y="5415487"/>
            <a:ext cx="507868" cy="507868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34">
            <a:extLst>
              <a:ext uri="{FF2B5EF4-FFF2-40B4-BE49-F238E27FC236}">
                <a16:creationId xmlns:a16="http://schemas.microsoft.com/office/drawing/2014/main" id="{C382680C-3CD6-4A21-A065-02C1048ED019}"/>
              </a:ext>
            </a:extLst>
          </p:cNvPr>
          <p:cNvSpPr/>
          <p:nvPr/>
        </p:nvSpPr>
        <p:spPr>
          <a:xfrm flipH="1">
            <a:off x="4776191" y="12876904"/>
            <a:ext cx="507868" cy="465333"/>
          </a:xfrm>
          <a:custGeom>
            <a:avLst/>
            <a:gdLst/>
            <a:ahLst/>
            <a:cxnLst/>
            <a:rect l="l" t="t" r="r" b="b"/>
            <a:pathLst>
              <a:path w="381000" h="349091">
                <a:moveTo>
                  <a:pt x="381000" y="0"/>
                </a:moveTo>
                <a:lnTo>
                  <a:pt x="0" y="0"/>
                </a:lnTo>
                <a:lnTo>
                  <a:pt x="0" y="349092"/>
                </a:lnTo>
                <a:lnTo>
                  <a:pt x="381000" y="349092"/>
                </a:lnTo>
                <a:lnTo>
                  <a:pt x="3810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5" name="TextBox 38">
            <a:extLst>
              <a:ext uri="{FF2B5EF4-FFF2-40B4-BE49-F238E27FC236}">
                <a16:creationId xmlns:a16="http://schemas.microsoft.com/office/drawing/2014/main" id="{0DD79730-152C-452F-BA14-828DD900670A}"/>
              </a:ext>
            </a:extLst>
          </p:cNvPr>
          <p:cNvSpPr txBox="1"/>
          <p:nvPr/>
        </p:nvSpPr>
        <p:spPr>
          <a:xfrm>
            <a:off x="853895" y="5471129"/>
            <a:ext cx="4645598" cy="36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313131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Growth in Digital Economy</a:t>
            </a:r>
          </a:p>
        </p:txBody>
      </p:sp>
      <p:sp>
        <p:nvSpPr>
          <p:cNvPr id="86" name="TextBox 39">
            <a:extLst>
              <a:ext uri="{FF2B5EF4-FFF2-40B4-BE49-F238E27FC236}">
                <a16:creationId xmlns:a16="http://schemas.microsoft.com/office/drawing/2014/main" id="{61FB041B-D917-4104-A472-BDB984AC60D2}"/>
              </a:ext>
            </a:extLst>
          </p:cNvPr>
          <p:cNvSpPr txBox="1"/>
          <p:nvPr/>
        </p:nvSpPr>
        <p:spPr>
          <a:xfrm>
            <a:off x="980056" y="9297046"/>
            <a:ext cx="4042186" cy="36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313131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Mobile Money Explosion</a:t>
            </a:r>
          </a:p>
        </p:txBody>
      </p:sp>
      <p:sp>
        <p:nvSpPr>
          <p:cNvPr id="89" name="TextBox 45">
            <a:extLst>
              <a:ext uri="{FF2B5EF4-FFF2-40B4-BE49-F238E27FC236}">
                <a16:creationId xmlns:a16="http://schemas.microsoft.com/office/drawing/2014/main" id="{50A18CF8-CB8A-4B4A-8C73-502886EC9D89}"/>
              </a:ext>
            </a:extLst>
          </p:cNvPr>
          <p:cNvSpPr txBox="1"/>
          <p:nvPr/>
        </p:nvSpPr>
        <p:spPr>
          <a:xfrm>
            <a:off x="508608" y="12926476"/>
            <a:ext cx="4887628" cy="36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313131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Registered Momo Accounts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6A1717-0A06-4B22-9A95-8A266512AC77}"/>
              </a:ext>
            </a:extLst>
          </p:cNvPr>
          <p:cNvSpPr/>
          <p:nvPr/>
        </p:nvSpPr>
        <p:spPr>
          <a:xfrm>
            <a:off x="2337721" y="2358846"/>
            <a:ext cx="2243622" cy="2326733"/>
          </a:xfrm>
          <a:prstGeom prst="ellipse">
            <a:avLst/>
          </a:prstGeom>
          <a:solidFill>
            <a:srgbClr val="09B9D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28%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1A70723-60D4-486E-8553-D6B450DCE26A}"/>
              </a:ext>
            </a:extLst>
          </p:cNvPr>
          <p:cNvSpPr/>
          <p:nvPr/>
        </p:nvSpPr>
        <p:spPr>
          <a:xfrm>
            <a:off x="2301929" y="6488134"/>
            <a:ext cx="2243622" cy="232673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63%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23F9DAA-404E-4925-9D73-DA1A45428A04}"/>
              </a:ext>
            </a:extLst>
          </p:cNvPr>
          <p:cNvSpPr/>
          <p:nvPr/>
        </p:nvSpPr>
        <p:spPr>
          <a:xfrm>
            <a:off x="2079185" y="10261557"/>
            <a:ext cx="2243622" cy="23267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74M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BBE77E6-4AB5-43A4-99F2-CA0F8DCB4369}"/>
              </a:ext>
            </a:extLst>
          </p:cNvPr>
          <p:cNvGrpSpPr/>
          <p:nvPr/>
        </p:nvGrpSpPr>
        <p:grpSpPr>
          <a:xfrm>
            <a:off x="10312228" y="2267040"/>
            <a:ext cx="12839026" cy="10134394"/>
            <a:chOff x="10312228" y="3042282"/>
            <a:chExt cx="12839026" cy="10134394"/>
          </a:xfrm>
        </p:grpSpPr>
        <p:grpSp>
          <p:nvGrpSpPr>
            <p:cNvPr id="3" name="Group 3"/>
            <p:cNvGrpSpPr/>
            <p:nvPr/>
          </p:nvGrpSpPr>
          <p:grpSpPr>
            <a:xfrm>
              <a:off x="12188825" y="3042282"/>
              <a:ext cx="4695609" cy="4322397"/>
              <a:chOff x="0" y="0"/>
              <a:chExt cx="966425" cy="88961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ECF0F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188826" y="10211668"/>
              <a:ext cx="5190385" cy="2965008"/>
            </a:xfrm>
            <a:custGeom>
              <a:avLst/>
              <a:gdLst/>
              <a:ahLst/>
              <a:cxnLst/>
              <a:rect l="l" t="t" r="r" b="b"/>
              <a:pathLst>
                <a:path w="3893803" h="2224335">
                  <a:moveTo>
                    <a:pt x="0" y="0"/>
                  </a:moveTo>
                  <a:lnTo>
                    <a:pt x="3893803" y="0"/>
                  </a:lnTo>
                  <a:lnTo>
                    <a:pt x="3893803" y="2224335"/>
                  </a:lnTo>
                  <a:lnTo>
                    <a:pt x="0" y="222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50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12188825" y="7936030"/>
              <a:ext cx="4695609" cy="4322397"/>
              <a:chOff x="0" y="0"/>
              <a:chExt cx="966425" cy="88961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ECF0F3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2177657" y="5220567"/>
              <a:ext cx="5190385" cy="2965008"/>
            </a:xfrm>
            <a:custGeom>
              <a:avLst/>
              <a:gdLst/>
              <a:ahLst/>
              <a:cxnLst/>
              <a:rect l="l" t="t" r="r" b="b"/>
              <a:pathLst>
                <a:path w="3893803" h="2224335">
                  <a:moveTo>
                    <a:pt x="0" y="0"/>
                  </a:moveTo>
                  <a:lnTo>
                    <a:pt x="3893803" y="0"/>
                  </a:lnTo>
                  <a:lnTo>
                    <a:pt x="3893803" y="2224335"/>
                  </a:lnTo>
                  <a:lnTo>
                    <a:pt x="0" y="222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5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11" name="Group 11"/>
            <p:cNvGrpSpPr/>
            <p:nvPr/>
          </p:nvGrpSpPr>
          <p:grpSpPr>
            <a:xfrm>
              <a:off x="17538182" y="3042282"/>
              <a:ext cx="4695609" cy="4322397"/>
              <a:chOff x="0" y="0"/>
              <a:chExt cx="966425" cy="88961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ECF0F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538182" y="7936030"/>
              <a:ext cx="4695609" cy="4322397"/>
              <a:chOff x="0" y="0"/>
              <a:chExt cx="966425" cy="88961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ECF0F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7538183" y="5220567"/>
              <a:ext cx="5190385" cy="2965008"/>
            </a:xfrm>
            <a:custGeom>
              <a:avLst/>
              <a:gdLst/>
              <a:ahLst/>
              <a:cxnLst/>
              <a:rect l="l" t="t" r="r" b="b"/>
              <a:pathLst>
                <a:path w="3893803" h="2224335">
                  <a:moveTo>
                    <a:pt x="0" y="0"/>
                  </a:moveTo>
                  <a:lnTo>
                    <a:pt x="3893803" y="0"/>
                  </a:lnTo>
                  <a:lnTo>
                    <a:pt x="3893803" y="2224335"/>
                  </a:lnTo>
                  <a:lnTo>
                    <a:pt x="0" y="222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50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18" name="Group 18"/>
            <p:cNvGrpSpPr/>
            <p:nvPr/>
          </p:nvGrpSpPr>
          <p:grpSpPr>
            <a:xfrm>
              <a:off x="12430938" y="3283519"/>
              <a:ext cx="4695609" cy="4322397"/>
              <a:chOff x="0" y="0"/>
              <a:chExt cx="966425" cy="88961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386C9C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2430938" y="8177267"/>
              <a:ext cx="4695609" cy="4322397"/>
              <a:chOff x="0" y="0"/>
              <a:chExt cx="966425" cy="88961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C34D2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7780294" y="3362888"/>
              <a:ext cx="4695609" cy="4322397"/>
              <a:chOff x="0" y="0"/>
              <a:chExt cx="966425" cy="88961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308FB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7480785" y="10211668"/>
              <a:ext cx="5190385" cy="2965008"/>
            </a:xfrm>
            <a:custGeom>
              <a:avLst/>
              <a:gdLst/>
              <a:ahLst/>
              <a:cxnLst/>
              <a:rect l="l" t="t" r="r" b="b"/>
              <a:pathLst>
                <a:path w="3893803" h="2224335">
                  <a:moveTo>
                    <a:pt x="0" y="0"/>
                  </a:moveTo>
                  <a:lnTo>
                    <a:pt x="3893803" y="0"/>
                  </a:lnTo>
                  <a:lnTo>
                    <a:pt x="3893803" y="2224335"/>
                  </a:lnTo>
                  <a:lnTo>
                    <a:pt x="0" y="222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5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8" name="Group 28"/>
            <p:cNvGrpSpPr/>
            <p:nvPr/>
          </p:nvGrpSpPr>
          <p:grpSpPr>
            <a:xfrm>
              <a:off x="17780294" y="7899590"/>
              <a:ext cx="4753005" cy="4685807"/>
              <a:chOff x="0" y="-57150"/>
              <a:chExt cx="978238" cy="96440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1813" y="17645"/>
                <a:ext cx="966425" cy="889612"/>
              </a:xfrm>
              <a:custGeom>
                <a:avLst/>
                <a:gdLst/>
                <a:ahLst/>
                <a:cxnLst/>
                <a:rect l="l" t="t" r="r" b="b"/>
                <a:pathLst>
                  <a:path w="966425" h="889612">
                    <a:moveTo>
                      <a:pt x="112086" y="0"/>
                    </a:moveTo>
                    <a:lnTo>
                      <a:pt x="854338" y="0"/>
                    </a:lnTo>
                    <a:cubicBezTo>
                      <a:pt x="884066" y="0"/>
                      <a:pt x="912575" y="11809"/>
                      <a:pt x="933595" y="32829"/>
                    </a:cubicBezTo>
                    <a:cubicBezTo>
                      <a:pt x="954616" y="53850"/>
                      <a:pt x="966425" y="82359"/>
                      <a:pt x="966425" y="112086"/>
                    </a:cubicBezTo>
                    <a:lnTo>
                      <a:pt x="966425" y="777526"/>
                    </a:lnTo>
                    <a:cubicBezTo>
                      <a:pt x="966425" y="807253"/>
                      <a:pt x="954616" y="835763"/>
                      <a:pt x="933595" y="856783"/>
                    </a:cubicBezTo>
                    <a:cubicBezTo>
                      <a:pt x="912575" y="877803"/>
                      <a:pt x="884066" y="889612"/>
                      <a:pt x="854338" y="889612"/>
                    </a:cubicBezTo>
                    <a:lnTo>
                      <a:pt x="112086" y="889612"/>
                    </a:lnTo>
                    <a:cubicBezTo>
                      <a:pt x="82359" y="889612"/>
                      <a:pt x="53850" y="877803"/>
                      <a:pt x="32829" y="856783"/>
                    </a:cubicBezTo>
                    <a:cubicBezTo>
                      <a:pt x="11809" y="835763"/>
                      <a:pt x="0" y="807253"/>
                      <a:pt x="0" y="777526"/>
                    </a:cubicBezTo>
                    <a:lnTo>
                      <a:pt x="0" y="112086"/>
                    </a:lnTo>
                    <a:cubicBezTo>
                      <a:pt x="0" y="82359"/>
                      <a:pt x="11809" y="53850"/>
                      <a:pt x="32829" y="32829"/>
                    </a:cubicBezTo>
                    <a:cubicBezTo>
                      <a:pt x="53850" y="11809"/>
                      <a:pt x="82359" y="0"/>
                      <a:pt x="112086" y="0"/>
                    </a:cubicBezTo>
                    <a:close/>
                  </a:path>
                </a:pathLst>
              </a:custGeom>
              <a:solidFill>
                <a:srgbClr val="FF7A46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966425" cy="946762"/>
              </a:xfrm>
              <a:prstGeom prst="rect">
                <a:avLst/>
              </a:prstGeom>
            </p:spPr>
            <p:txBody>
              <a:bodyPr lIns="67716" tIns="67716" rIns="67716" bIns="67716" rtlCol="0" anchor="ctr"/>
              <a:lstStyle/>
              <a:p>
                <a:pPr algn="ctr">
                  <a:lnSpc>
                    <a:spcPts val="3596"/>
                  </a:lnSpc>
                </a:pPr>
                <a:endParaRPr sz="4799"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18175100" y="3895479"/>
              <a:ext cx="825285" cy="82528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0" y="0"/>
                  </a:moveTo>
                  <a:lnTo>
                    <a:pt x="619125" y="0"/>
                  </a:lnTo>
                  <a:lnTo>
                    <a:pt x="619125" y="619125"/>
                  </a:lnTo>
                  <a:lnTo>
                    <a:pt x="0" y="619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978436" y="3635118"/>
              <a:ext cx="825285" cy="82528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0" y="0"/>
                  </a:moveTo>
                  <a:lnTo>
                    <a:pt x="619125" y="0"/>
                  </a:lnTo>
                  <a:lnTo>
                    <a:pt x="619125" y="619125"/>
                  </a:lnTo>
                  <a:lnTo>
                    <a:pt x="0" y="619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825743" y="8790417"/>
              <a:ext cx="855217" cy="825285"/>
            </a:xfrm>
            <a:custGeom>
              <a:avLst/>
              <a:gdLst/>
              <a:ahLst/>
              <a:cxnLst/>
              <a:rect l="l" t="t" r="r" b="b"/>
              <a:pathLst>
                <a:path w="641580" h="619125">
                  <a:moveTo>
                    <a:pt x="0" y="0"/>
                  </a:moveTo>
                  <a:lnTo>
                    <a:pt x="641580" y="0"/>
                  </a:lnTo>
                  <a:lnTo>
                    <a:pt x="641580" y="619125"/>
                  </a:lnTo>
                  <a:lnTo>
                    <a:pt x="0" y="619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8175100" y="8685378"/>
              <a:ext cx="865701" cy="800673"/>
            </a:xfrm>
            <a:custGeom>
              <a:avLst/>
              <a:gdLst/>
              <a:ahLst/>
              <a:cxnLst/>
              <a:rect l="l" t="t" r="r" b="b"/>
              <a:pathLst>
                <a:path w="649445" h="499261">
                  <a:moveTo>
                    <a:pt x="0" y="0"/>
                  </a:moveTo>
                  <a:lnTo>
                    <a:pt x="649445" y="0"/>
                  </a:lnTo>
                  <a:lnTo>
                    <a:pt x="649445" y="499261"/>
                  </a:lnTo>
                  <a:lnTo>
                    <a:pt x="0" y="499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2989605" y="5552503"/>
              <a:ext cx="3905997" cy="1339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6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87% </a:t>
              </a:r>
              <a:r>
                <a:rPr lang="en-US" sz="2398" dirty="0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 of Ghana’s Population are Mobile Phone User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8175100" y="5749230"/>
              <a:ext cx="3905997" cy="1339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6"/>
                </a:lnSpc>
              </a:pPr>
              <a:r>
                <a:rPr lang="en-US" sz="2398" dirty="0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Over 3 Trillion Ghana </a:t>
              </a:r>
              <a:r>
                <a:rPr lang="en-US" sz="2398" dirty="0" err="1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Cedis</a:t>
              </a:r>
              <a:r>
                <a:rPr lang="en-US" sz="2398" dirty="0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 in 2024  compared with 1.9 Trillion in 2023.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8175100" y="10624497"/>
              <a:ext cx="3905997" cy="1339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6"/>
                </a:lnSpc>
              </a:pPr>
              <a:r>
                <a:rPr lang="en-US" sz="2398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Ghana continues to receive investment in the area of Fintech Innovations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825744" y="10820954"/>
              <a:ext cx="3905997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398" dirty="0">
                  <a:solidFill>
                    <a:srgbClr val="FFFFFF"/>
                  </a:solidFill>
                  <a:latin typeface="Roboto"/>
                  <a:ea typeface="Roboto"/>
                </a:rPr>
                <a:t>Active fintech companies with over 300 tracked across the sector</a:t>
              </a:r>
              <a:r>
                <a:rPr lang="en-US" sz="2400" dirty="0"/>
                <a:t>.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8175100" y="5055403"/>
              <a:ext cx="4228831" cy="1568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>
                <a:lnSpc>
                  <a:spcPts val="4196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GHS </a:t>
              </a:r>
              <a:r>
                <a:rPr lang="en-US" sz="66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3Tn</a:t>
              </a:r>
              <a:r>
                <a:rPr lang="en-US" sz="48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endParaRPr lang="en-US" sz="2998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1">
                <a:lnSpc>
                  <a:spcPts val="4196"/>
                </a:lnSpc>
                <a:spcBef>
                  <a:spcPct val="0"/>
                </a:spcBef>
              </a:pPr>
              <a:endParaRPr lang="en-US" sz="2998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1">
                <a:lnSpc>
                  <a:spcPts val="4196"/>
                </a:lnSpc>
                <a:spcBef>
                  <a:spcPct val="0"/>
                </a:spcBef>
              </a:pPr>
              <a:endParaRPr lang="en-US" sz="2998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8450077" y="8627910"/>
              <a:ext cx="4307079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Africa Funding dropped </a:t>
              </a:r>
              <a:r>
                <a:rPr lang="en-US" sz="6000" b="1" dirty="0">
                  <a:solidFill>
                    <a:schemeClr val="bg1"/>
                  </a:solidFill>
                </a:rPr>
                <a:t>45%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2952720" y="8598404"/>
              <a:ext cx="3905997" cy="1353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1"/>
              <a:r>
                <a:rPr lang="en-US" sz="2800" b="1" dirty="0">
                  <a:solidFill>
                    <a:schemeClr val="bg1"/>
                  </a:solidFill>
                </a:rPr>
                <a:t>Vibrant Fintech</a:t>
              </a:r>
            </a:p>
            <a:p>
              <a:pPr lvl="1"/>
              <a:r>
                <a:rPr lang="en-US" sz="2800" b="1" dirty="0">
                  <a:solidFill>
                    <a:schemeClr val="bg1"/>
                  </a:solidFill>
                </a:rPr>
                <a:t>Ecosystem</a:t>
              </a:r>
            </a:p>
            <a:p>
              <a:pPr marL="0" lvl="1">
                <a:lnSpc>
                  <a:spcPts val="4196"/>
                </a:lnSpc>
                <a:spcBef>
                  <a:spcPct val="0"/>
                </a:spcBef>
              </a:pPr>
              <a:r>
                <a:rPr lang="en-US" sz="2998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72A5AF-3D49-4C36-A34A-3B50C79784D6}"/>
                </a:ext>
              </a:extLst>
            </p:cNvPr>
            <p:cNvSpPr/>
            <p:nvPr/>
          </p:nvSpPr>
          <p:spPr>
            <a:xfrm>
              <a:off x="13801895" y="3533871"/>
              <a:ext cx="2984035" cy="1225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High Mobile Penetration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BFB4E15-D5A2-472A-80B9-20D7E2AAFAB6}"/>
                </a:ext>
              </a:extLst>
            </p:cNvPr>
            <p:cNvSpPr/>
            <p:nvPr/>
          </p:nvSpPr>
          <p:spPr>
            <a:xfrm>
              <a:off x="18751271" y="3483128"/>
              <a:ext cx="3587475" cy="1193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98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Dominance of MoMo</a:t>
              </a:r>
            </a:p>
          </p:txBody>
        </p:sp>
        <p:sp>
          <p:nvSpPr>
            <p:cNvPr id="96" name="TextBox 48">
              <a:extLst>
                <a:ext uri="{FF2B5EF4-FFF2-40B4-BE49-F238E27FC236}">
                  <a16:creationId xmlns:a16="http://schemas.microsoft.com/office/drawing/2014/main" id="{92C82778-1981-4227-B84D-CA263CF6905F}"/>
                </a:ext>
              </a:extLst>
            </p:cNvPr>
            <p:cNvSpPr txBox="1"/>
            <p:nvPr/>
          </p:nvSpPr>
          <p:spPr>
            <a:xfrm>
              <a:off x="12249500" y="9663346"/>
              <a:ext cx="281069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/>
              <a:r>
                <a:rPr lang="en-US" sz="8000" b="1" dirty="0">
                  <a:solidFill>
                    <a:schemeClr val="bg1"/>
                  </a:solidFill>
                </a:rPr>
                <a:t>70+</a:t>
              </a:r>
              <a:endParaRPr lang="en-US" sz="80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97" name="AutoShape 5">
              <a:extLst>
                <a:ext uri="{FF2B5EF4-FFF2-40B4-BE49-F238E27FC236}">
                  <a16:creationId xmlns:a16="http://schemas.microsoft.com/office/drawing/2014/main" id="{42F020BB-65F7-4EBF-8881-DEEB2E00FA81}"/>
                </a:ext>
              </a:extLst>
            </p:cNvPr>
            <p:cNvSpPr/>
            <p:nvPr/>
          </p:nvSpPr>
          <p:spPr>
            <a:xfrm flipH="1" flipV="1">
              <a:off x="10312228" y="12745084"/>
              <a:ext cx="12839026" cy="47696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784C836-1BF6-4AD7-A486-3EE8EFE6CAE9}"/>
              </a:ext>
            </a:extLst>
          </p:cNvPr>
          <p:cNvCxnSpPr>
            <a:cxnSpLocks/>
          </p:cNvCxnSpPr>
          <p:nvPr/>
        </p:nvCxnSpPr>
        <p:spPr>
          <a:xfrm>
            <a:off x="6735208" y="2966337"/>
            <a:ext cx="124155" cy="1003508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8">
            <a:extLst>
              <a:ext uri="{FF2B5EF4-FFF2-40B4-BE49-F238E27FC236}">
                <a16:creationId xmlns:a16="http://schemas.microsoft.com/office/drawing/2014/main" id="{C06A645C-4830-4145-997D-1574D2A9A617}"/>
              </a:ext>
            </a:extLst>
          </p:cNvPr>
          <p:cNvSpPr/>
          <p:nvPr/>
        </p:nvSpPr>
        <p:spPr>
          <a:xfrm>
            <a:off x="6389302" y="3334863"/>
            <a:ext cx="679178" cy="67917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B9D1"/>
          </a:solidFill>
          <a:ln w="762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03" name="Freeform 8">
            <a:extLst>
              <a:ext uri="{FF2B5EF4-FFF2-40B4-BE49-F238E27FC236}">
                <a16:creationId xmlns:a16="http://schemas.microsoft.com/office/drawing/2014/main" id="{BA66335F-30F1-4A7C-9675-857F63CCD6C2}"/>
              </a:ext>
            </a:extLst>
          </p:cNvPr>
          <p:cNvSpPr/>
          <p:nvPr/>
        </p:nvSpPr>
        <p:spPr>
          <a:xfrm>
            <a:off x="6483468" y="6262026"/>
            <a:ext cx="679178" cy="67917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030A0"/>
          </a:solidFill>
          <a:ln w="762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05" name="Freeform 8">
            <a:extLst>
              <a:ext uri="{FF2B5EF4-FFF2-40B4-BE49-F238E27FC236}">
                <a16:creationId xmlns:a16="http://schemas.microsoft.com/office/drawing/2014/main" id="{37E1FB0E-1CFB-4416-9B3F-DFD93A5639F7}"/>
              </a:ext>
            </a:extLst>
          </p:cNvPr>
          <p:cNvSpPr/>
          <p:nvPr/>
        </p:nvSpPr>
        <p:spPr>
          <a:xfrm>
            <a:off x="6496251" y="9599721"/>
            <a:ext cx="679178" cy="67917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85AC6"/>
          </a:solidFill>
          <a:ln w="762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07" name="Freeform 8">
            <a:extLst>
              <a:ext uri="{FF2B5EF4-FFF2-40B4-BE49-F238E27FC236}">
                <a16:creationId xmlns:a16="http://schemas.microsoft.com/office/drawing/2014/main" id="{DC74A753-F096-42D9-BB50-A2BF8ADB865A}"/>
              </a:ext>
            </a:extLst>
          </p:cNvPr>
          <p:cNvSpPr/>
          <p:nvPr/>
        </p:nvSpPr>
        <p:spPr>
          <a:xfrm>
            <a:off x="6457696" y="12011333"/>
            <a:ext cx="679178" cy="67917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1"/>
          </a:solidFill>
          <a:ln w="762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6B3C9-433F-493B-A45A-29E3EB0D726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2539" y="12006804"/>
            <a:ext cx="1874682" cy="157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  <p:bldP spid="54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1A5FA-9034-07FC-0D0D-CC1802A36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162" y="10919411"/>
            <a:ext cx="14114659" cy="1421928"/>
          </a:xfrm>
        </p:spPr>
        <p:txBody>
          <a:bodyPr/>
          <a:lstStyle/>
          <a:p>
            <a:pPr marL="0" indent="0">
              <a:buNone/>
            </a:pPr>
            <a:r>
              <a:rPr lang="en-US" sz="9600" dirty="0"/>
              <a:t>George Westermann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3A3CB-C4E6-0711-2233-76985B862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162" y="1073426"/>
            <a:ext cx="15334827" cy="90292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1500" dirty="0"/>
              <a:t>"When digital transformation is done right, it’s like a caterpillar turning into a butterfly, but when done wrong, all you have is a really fast caterpillar." 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95DD8-9853-67E8-8D86-A029174105ED}"/>
              </a:ext>
            </a:extLst>
          </p:cNvPr>
          <p:cNvSpPr txBox="1"/>
          <p:nvPr/>
        </p:nvSpPr>
        <p:spPr>
          <a:xfrm>
            <a:off x="21469228" y="530573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199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017B15-FCD7-7F7C-CDA8-7E301925ED18}"/>
              </a:ext>
            </a:extLst>
          </p:cNvPr>
          <p:cNvSpPr/>
          <p:nvPr/>
        </p:nvSpPr>
        <p:spPr>
          <a:xfrm>
            <a:off x="16248989" y="1786"/>
            <a:ext cx="8119485" cy="1371242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B9D9D24-5DA2-2D43-F9AE-338545BA4535}"/>
              </a:ext>
            </a:extLst>
          </p:cNvPr>
          <p:cNvSpPr/>
          <p:nvPr/>
        </p:nvSpPr>
        <p:spPr>
          <a:xfrm flipH="1">
            <a:off x="20308732" y="9645298"/>
            <a:ext cx="4068916" cy="407413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EA927-F965-4895-845A-ECED1DE8D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2159" y="11222606"/>
            <a:ext cx="2159825" cy="20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030E4B-D046-4F07-8C63-DBC7765755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60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46" y="184469"/>
            <a:ext cx="21939886" cy="1422162"/>
          </a:xfrm>
          <a:solidFill>
            <a:schemeClr val="tx1"/>
          </a:solidFill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Threats to Ghana’s Digital Economy  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31B99B-BD4F-4B11-835E-1D3917709B5F}"/>
              </a:ext>
            </a:extLst>
          </p:cNvPr>
          <p:cNvSpPr/>
          <p:nvPr/>
        </p:nvSpPr>
        <p:spPr>
          <a:xfrm rot="19813210">
            <a:off x="11800487" y="8124439"/>
            <a:ext cx="3644486" cy="3917494"/>
          </a:xfrm>
          <a:prstGeom prst="rect">
            <a:avLst/>
          </a:prstGeom>
          <a:gradFill flip="none" rotWithShape="1">
            <a:gsLst>
              <a:gs pos="28000">
                <a:schemeClr val="tx1">
                  <a:alpha val="14000"/>
                </a:schemeClr>
              </a:gs>
              <a:gs pos="7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BACE97-E943-4961-B210-66E0D6EE7F7D}"/>
              </a:ext>
            </a:extLst>
          </p:cNvPr>
          <p:cNvGrpSpPr/>
          <p:nvPr/>
        </p:nvGrpSpPr>
        <p:grpSpPr>
          <a:xfrm>
            <a:off x="10709684" y="6367529"/>
            <a:ext cx="3718120" cy="3718122"/>
            <a:chOff x="4620835" y="2564296"/>
            <a:chExt cx="2346850" cy="23468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277EDFB-8B73-41DF-9748-A4E19AD78358}"/>
                </a:ext>
              </a:extLst>
            </p:cNvPr>
            <p:cNvSpPr/>
            <p:nvPr/>
          </p:nvSpPr>
          <p:spPr>
            <a:xfrm>
              <a:off x="4620835" y="2564296"/>
              <a:ext cx="2346850" cy="2346850"/>
            </a:xfrm>
            <a:prstGeom prst="ellipse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83D087F-ACB1-4859-83A7-F73F16746712}"/>
                </a:ext>
              </a:extLst>
            </p:cNvPr>
            <p:cNvSpPr/>
            <p:nvPr/>
          </p:nvSpPr>
          <p:spPr>
            <a:xfrm>
              <a:off x="4689203" y="2632664"/>
              <a:ext cx="2210114" cy="2210114"/>
            </a:xfrm>
            <a:prstGeom prst="ellipse">
              <a:avLst/>
            </a:prstGeom>
            <a:gradFill flip="none" rotWithShape="1">
              <a:gsLst>
                <a:gs pos="28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 dirty="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67284B7-9F5D-4D8C-839A-5D8A12DA2863}"/>
              </a:ext>
            </a:extLst>
          </p:cNvPr>
          <p:cNvSpPr/>
          <p:nvPr/>
        </p:nvSpPr>
        <p:spPr>
          <a:xfrm rot="5400000">
            <a:off x="8737221" y="7865088"/>
            <a:ext cx="1005406" cy="866724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" name="Isosceles Triangle 6">
            <a:extLst>
              <a:ext uri="{FF2B5EF4-FFF2-40B4-BE49-F238E27FC236}">
                <a16:creationId xmlns:a16="http://schemas.microsoft.com/office/drawing/2014/main" id="{9756225C-EFEA-4580-9720-C1793AE37180}"/>
              </a:ext>
            </a:extLst>
          </p:cNvPr>
          <p:cNvSpPr/>
          <p:nvPr/>
        </p:nvSpPr>
        <p:spPr>
          <a:xfrm rot="16200000" flipH="1">
            <a:off x="15364439" y="7865086"/>
            <a:ext cx="1005402" cy="866728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3" name="Isosceles Triangle 6">
            <a:extLst>
              <a:ext uri="{FF2B5EF4-FFF2-40B4-BE49-F238E27FC236}">
                <a16:creationId xmlns:a16="http://schemas.microsoft.com/office/drawing/2014/main" id="{D579D539-5BB1-4091-8C0E-92158E6B9614}"/>
              </a:ext>
            </a:extLst>
          </p:cNvPr>
          <p:cNvSpPr/>
          <p:nvPr/>
        </p:nvSpPr>
        <p:spPr>
          <a:xfrm rot="14353481" flipH="1">
            <a:off x="14882211" y="6043028"/>
            <a:ext cx="1005406" cy="866724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DBB074-185D-4698-BC0C-7C3C8B6749A4}"/>
              </a:ext>
            </a:extLst>
          </p:cNvPr>
          <p:cNvSpPr/>
          <p:nvPr/>
        </p:nvSpPr>
        <p:spPr>
          <a:xfrm rot="19813210">
            <a:off x="16674313" y="5307682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496E0E-76AA-4F52-9146-3148B4F1F798}"/>
              </a:ext>
            </a:extLst>
          </p:cNvPr>
          <p:cNvSpPr/>
          <p:nvPr/>
        </p:nvSpPr>
        <p:spPr>
          <a:xfrm>
            <a:off x="16288255" y="4556669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A21E9B-9A83-425F-8FEC-94FA2786050D}"/>
              </a:ext>
            </a:extLst>
          </p:cNvPr>
          <p:cNvGrpSpPr/>
          <p:nvPr/>
        </p:nvGrpSpPr>
        <p:grpSpPr>
          <a:xfrm flipH="1">
            <a:off x="16068509" y="4336927"/>
            <a:ext cx="2256234" cy="2256230"/>
            <a:chOff x="9461596" y="1229846"/>
            <a:chExt cx="1424118" cy="142411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7D6EAFC-0EF8-41BE-9750-08C15A2E82E1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62333AE3-B4E6-4EEA-B74C-A43AFA7C4D9F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200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26" name="Isosceles Triangle 6">
            <a:extLst>
              <a:ext uri="{FF2B5EF4-FFF2-40B4-BE49-F238E27FC236}">
                <a16:creationId xmlns:a16="http://schemas.microsoft.com/office/drawing/2014/main" id="{BE1DCD86-BF41-4887-8EB7-19D2C5078900}"/>
              </a:ext>
            </a:extLst>
          </p:cNvPr>
          <p:cNvSpPr/>
          <p:nvPr/>
        </p:nvSpPr>
        <p:spPr>
          <a:xfrm rot="7299902">
            <a:off x="9190591" y="6043028"/>
            <a:ext cx="1005406" cy="866724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7" name="Isosceles Triangle 6">
            <a:extLst>
              <a:ext uri="{FF2B5EF4-FFF2-40B4-BE49-F238E27FC236}">
                <a16:creationId xmlns:a16="http://schemas.microsoft.com/office/drawing/2014/main" id="{8A5BCEDD-DB00-4ACA-B5DF-A8ABB1D77F74}"/>
              </a:ext>
            </a:extLst>
          </p:cNvPr>
          <p:cNvSpPr/>
          <p:nvPr/>
        </p:nvSpPr>
        <p:spPr>
          <a:xfrm rot="7092213" flipH="1" flipV="1">
            <a:off x="14882211" y="9687148"/>
            <a:ext cx="1005406" cy="866724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8" name="Isosceles Triangle 6">
            <a:extLst>
              <a:ext uri="{FF2B5EF4-FFF2-40B4-BE49-F238E27FC236}">
                <a16:creationId xmlns:a16="http://schemas.microsoft.com/office/drawing/2014/main" id="{11A23839-79E8-413C-BC1F-0A3C3EE1657E}"/>
              </a:ext>
            </a:extLst>
          </p:cNvPr>
          <p:cNvSpPr/>
          <p:nvPr/>
        </p:nvSpPr>
        <p:spPr>
          <a:xfrm rot="14507787" flipV="1">
            <a:off x="9190591" y="9687148"/>
            <a:ext cx="1005406" cy="866724"/>
          </a:xfrm>
          <a:custGeom>
            <a:avLst/>
            <a:gdLst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  <a:gd name="connsiteX0" fmla="*/ 0 w 711081"/>
              <a:gd name="connsiteY0" fmla="*/ 613000 h 613000"/>
              <a:gd name="connsiteX1" fmla="*/ 355541 w 711081"/>
              <a:gd name="connsiteY1" fmla="*/ 0 h 613000"/>
              <a:gd name="connsiteX2" fmla="*/ 711081 w 711081"/>
              <a:gd name="connsiteY2" fmla="*/ 613000 h 613000"/>
              <a:gd name="connsiteX3" fmla="*/ 0 w 711081"/>
              <a:gd name="connsiteY3" fmla="*/ 613000 h 6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81" h="613000">
                <a:moveTo>
                  <a:pt x="0" y="613000"/>
                </a:moveTo>
                <a:lnTo>
                  <a:pt x="355541" y="0"/>
                </a:lnTo>
                <a:lnTo>
                  <a:pt x="711081" y="613000"/>
                </a:lnTo>
                <a:cubicBezTo>
                  <a:pt x="434650" y="549938"/>
                  <a:pt x="292214" y="547310"/>
                  <a:pt x="0" y="6130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D9E42E-4DCB-499F-9B71-7E31ED7ECA8A}"/>
              </a:ext>
            </a:extLst>
          </p:cNvPr>
          <p:cNvSpPr/>
          <p:nvPr/>
        </p:nvSpPr>
        <p:spPr>
          <a:xfrm rot="19813210">
            <a:off x="7458199" y="5307682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D94D2EC-EF2E-4A18-A527-F9A9981F7A5A}"/>
              </a:ext>
            </a:extLst>
          </p:cNvPr>
          <p:cNvSpPr/>
          <p:nvPr/>
        </p:nvSpPr>
        <p:spPr>
          <a:xfrm>
            <a:off x="7072141" y="4556669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10CEC5-C641-4027-9703-961BC7DC4528}"/>
              </a:ext>
            </a:extLst>
          </p:cNvPr>
          <p:cNvGrpSpPr/>
          <p:nvPr/>
        </p:nvGrpSpPr>
        <p:grpSpPr>
          <a:xfrm flipH="1">
            <a:off x="6852395" y="4336927"/>
            <a:ext cx="2256234" cy="2256230"/>
            <a:chOff x="9461596" y="1229846"/>
            <a:chExt cx="1424118" cy="1424116"/>
          </a:xfrm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2D7A202F-63AC-4326-A4A1-88999C3FA0C2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4" name="Oval 17">
              <a:extLst>
                <a:ext uri="{FF2B5EF4-FFF2-40B4-BE49-F238E27FC236}">
                  <a16:creationId xmlns:a16="http://schemas.microsoft.com/office/drawing/2014/main" id="{44C7CF9D-0433-4A2D-A21A-048F7EE5637C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E7BE9C5-8BB5-4499-BAC8-84ACBF1FBF8B}"/>
              </a:ext>
            </a:extLst>
          </p:cNvPr>
          <p:cNvSpPr/>
          <p:nvPr/>
        </p:nvSpPr>
        <p:spPr>
          <a:xfrm rot="19813210">
            <a:off x="16674313" y="10932902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7169A1-10F1-499B-B86D-5684CC29EEFF}"/>
              </a:ext>
            </a:extLst>
          </p:cNvPr>
          <p:cNvSpPr/>
          <p:nvPr/>
        </p:nvSpPr>
        <p:spPr>
          <a:xfrm>
            <a:off x="16288255" y="10181889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D786A0E-05A4-4946-8A75-F10EECF9B81B}"/>
              </a:ext>
            </a:extLst>
          </p:cNvPr>
          <p:cNvGrpSpPr/>
          <p:nvPr/>
        </p:nvGrpSpPr>
        <p:grpSpPr>
          <a:xfrm flipH="1">
            <a:off x="16068509" y="9962147"/>
            <a:ext cx="2256234" cy="2256230"/>
            <a:chOff x="9461596" y="1229846"/>
            <a:chExt cx="1424118" cy="1424116"/>
          </a:xfrm>
        </p:grpSpPr>
        <p:sp>
          <p:nvSpPr>
            <p:cNvPr id="39" name="Oval 17">
              <a:extLst>
                <a:ext uri="{FF2B5EF4-FFF2-40B4-BE49-F238E27FC236}">
                  <a16:creationId xmlns:a16="http://schemas.microsoft.com/office/drawing/2014/main" id="{E26A589E-3944-4BE7-A2FE-2ACB3D16B2C2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882B720A-1408-4BCA-BC9E-FF7337D89C64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2000">
                    <a:schemeClr val="accent4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FB7CAA7-B0D9-4096-B370-F0F83E75C2B2}"/>
              </a:ext>
            </a:extLst>
          </p:cNvPr>
          <p:cNvSpPr/>
          <p:nvPr/>
        </p:nvSpPr>
        <p:spPr>
          <a:xfrm rot="19813210">
            <a:off x="7458199" y="10932902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1301977-973A-40C8-BB78-3116F2E81648}"/>
              </a:ext>
            </a:extLst>
          </p:cNvPr>
          <p:cNvSpPr/>
          <p:nvPr/>
        </p:nvSpPr>
        <p:spPr>
          <a:xfrm>
            <a:off x="7072141" y="10181889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CC1706-DAD9-4700-AFF5-CB480FEC8E35}"/>
              </a:ext>
            </a:extLst>
          </p:cNvPr>
          <p:cNvGrpSpPr/>
          <p:nvPr/>
        </p:nvGrpSpPr>
        <p:grpSpPr>
          <a:xfrm flipH="1">
            <a:off x="6852395" y="9962147"/>
            <a:ext cx="2256234" cy="2256230"/>
            <a:chOff x="9461596" y="1229846"/>
            <a:chExt cx="1424118" cy="1424116"/>
          </a:xfrm>
        </p:grpSpPr>
        <p:sp>
          <p:nvSpPr>
            <p:cNvPr id="45" name="Oval 17">
              <a:extLst>
                <a:ext uri="{FF2B5EF4-FFF2-40B4-BE49-F238E27FC236}">
                  <a16:creationId xmlns:a16="http://schemas.microsoft.com/office/drawing/2014/main" id="{C9F87B23-12D2-4782-8DF8-BCA75F15D882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3000">
                    <a:schemeClr val="accent3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3E44E3E0-9087-487F-BC5B-842864A87D7D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0">
                    <a:schemeClr val="accent3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4DEA9DA-1D4C-4372-BDB2-463E6A0CF424}"/>
              </a:ext>
            </a:extLst>
          </p:cNvPr>
          <p:cNvSpPr/>
          <p:nvPr/>
        </p:nvSpPr>
        <p:spPr>
          <a:xfrm rot="19813210">
            <a:off x="17448593" y="8134456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753D7B-1A37-4165-BB38-BC0A3CEFCA21}"/>
              </a:ext>
            </a:extLst>
          </p:cNvPr>
          <p:cNvSpPr/>
          <p:nvPr/>
        </p:nvSpPr>
        <p:spPr>
          <a:xfrm>
            <a:off x="17062535" y="7383443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A7FC27-26E9-40FB-85E7-3725F41D12FC}"/>
              </a:ext>
            </a:extLst>
          </p:cNvPr>
          <p:cNvGrpSpPr/>
          <p:nvPr/>
        </p:nvGrpSpPr>
        <p:grpSpPr>
          <a:xfrm flipH="1">
            <a:off x="16842789" y="7163701"/>
            <a:ext cx="2256234" cy="2256230"/>
            <a:chOff x="9461596" y="1229846"/>
            <a:chExt cx="1424118" cy="1424116"/>
          </a:xfrm>
        </p:grpSpPr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7080CC9C-7BA1-4ED3-8852-437964D8F2CE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0">
                    <a:schemeClr val="accent5"/>
                  </a:gs>
                  <a:gs pos="100000">
                    <a:schemeClr val="accent4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2" name="Oval 17">
              <a:extLst>
                <a:ext uri="{FF2B5EF4-FFF2-40B4-BE49-F238E27FC236}">
                  <a16:creationId xmlns:a16="http://schemas.microsoft.com/office/drawing/2014/main" id="{E895302D-2EA3-4C42-AA8E-855C25B39CA2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0">
                    <a:schemeClr val="accent5"/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B6BF806C-5419-431B-B07B-B468BCD899DD}"/>
              </a:ext>
            </a:extLst>
          </p:cNvPr>
          <p:cNvSpPr/>
          <p:nvPr/>
        </p:nvSpPr>
        <p:spPr>
          <a:xfrm rot="19813210">
            <a:off x="6660503" y="8134456"/>
            <a:ext cx="1779814" cy="156444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6000"/>
                </a:schemeClr>
              </a:gs>
              <a:gs pos="86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77DC4F-93E6-41AD-A3E6-61036C048C17}"/>
              </a:ext>
            </a:extLst>
          </p:cNvPr>
          <p:cNvSpPr/>
          <p:nvPr/>
        </p:nvSpPr>
        <p:spPr>
          <a:xfrm>
            <a:off x="6274445" y="7383443"/>
            <a:ext cx="1816742" cy="1816742"/>
          </a:xfrm>
          <a:prstGeom prst="ellipse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974"/>
            <a:endParaRPr lang="en-IN" sz="48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285EAA5-6358-46BF-954B-C06701255C96}"/>
              </a:ext>
            </a:extLst>
          </p:cNvPr>
          <p:cNvGrpSpPr/>
          <p:nvPr/>
        </p:nvGrpSpPr>
        <p:grpSpPr>
          <a:xfrm flipH="1">
            <a:off x="6054699" y="7163701"/>
            <a:ext cx="2256234" cy="2256230"/>
            <a:chOff x="9461596" y="1229846"/>
            <a:chExt cx="1424118" cy="1424116"/>
          </a:xfrm>
        </p:grpSpPr>
        <p:sp>
          <p:nvSpPr>
            <p:cNvPr id="57" name="Oval 17">
              <a:extLst>
                <a:ext uri="{FF2B5EF4-FFF2-40B4-BE49-F238E27FC236}">
                  <a16:creationId xmlns:a16="http://schemas.microsoft.com/office/drawing/2014/main" id="{45C0641D-33B8-4E56-A071-274C0BBC9ED8}"/>
                </a:ext>
              </a:extLst>
            </p:cNvPr>
            <p:cNvSpPr/>
            <p:nvPr/>
          </p:nvSpPr>
          <p:spPr>
            <a:xfrm>
              <a:off x="9461596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38100" cap="rnd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8" name="Oval 17">
              <a:extLst>
                <a:ext uri="{FF2B5EF4-FFF2-40B4-BE49-F238E27FC236}">
                  <a16:creationId xmlns:a16="http://schemas.microsoft.com/office/drawing/2014/main" id="{C8F225B6-A7EF-4FD1-A325-DFB3FAD9A1A7}"/>
                </a:ext>
              </a:extLst>
            </p:cNvPr>
            <p:cNvSpPr/>
            <p:nvPr/>
          </p:nvSpPr>
          <p:spPr>
            <a:xfrm flipH="1">
              <a:off x="10173655" y="1229846"/>
              <a:ext cx="712059" cy="1424116"/>
            </a:xfrm>
            <a:custGeom>
              <a:avLst/>
              <a:gdLst>
                <a:gd name="connsiteX0" fmla="*/ 0 w 1424118"/>
                <a:gd name="connsiteY0" fmla="*/ 712058 h 1424116"/>
                <a:gd name="connsiteX1" fmla="*/ 712059 w 1424118"/>
                <a:gd name="connsiteY1" fmla="*/ 0 h 1424116"/>
                <a:gd name="connsiteX2" fmla="*/ 1424118 w 1424118"/>
                <a:gd name="connsiteY2" fmla="*/ 712058 h 1424116"/>
                <a:gd name="connsiteX3" fmla="*/ 712059 w 1424118"/>
                <a:gd name="connsiteY3" fmla="*/ 1424116 h 1424116"/>
                <a:gd name="connsiteX4" fmla="*/ 0 w 1424118"/>
                <a:gd name="connsiteY4" fmla="*/ 712058 h 1424116"/>
                <a:gd name="connsiteX0" fmla="*/ 1424118 w 1515558"/>
                <a:gd name="connsiteY0" fmla="*/ 712058 h 1424116"/>
                <a:gd name="connsiteX1" fmla="*/ 712059 w 1515558"/>
                <a:gd name="connsiteY1" fmla="*/ 1424116 h 1424116"/>
                <a:gd name="connsiteX2" fmla="*/ 0 w 1515558"/>
                <a:gd name="connsiteY2" fmla="*/ 712058 h 1424116"/>
                <a:gd name="connsiteX3" fmla="*/ 712059 w 1515558"/>
                <a:gd name="connsiteY3" fmla="*/ 0 h 1424116"/>
                <a:gd name="connsiteX4" fmla="*/ 1515558 w 1515558"/>
                <a:gd name="connsiteY4" fmla="*/ 803498 h 1424116"/>
                <a:gd name="connsiteX0" fmla="*/ 1424118 w 1424118"/>
                <a:gd name="connsiteY0" fmla="*/ 712058 h 1424116"/>
                <a:gd name="connsiteX1" fmla="*/ 712059 w 1424118"/>
                <a:gd name="connsiteY1" fmla="*/ 1424116 h 1424116"/>
                <a:gd name="connsiteX2" fmla="*/ 0 w 1424118"/>
                <a:gd name="connsiteY2" fmla="*/ 712058 h 1424116"/>
                <a:gd name="connsiteX3" fmla="*/ 712059 w 1424118"/>
                <a:gd name="connsiteY3" fmla="*/ 0 h 1424116"/>
                <a:gd name="connsiteX0" fmla="*/ 712059 w 712059"/>
                <a:gd name="connsiteY0" fmla="*/ 1424116 h 1424116"/>
                <a:gd name="connsiteX1" fmla="*/ 0 w 712059"/>
                <a:gd name="connsiteY1" fmla="*/ 712058 h 1424116"/>
                <a:gd name="connsiteX2" fmla="*/ 712059 w 712059"/>
                <a:gd name="connsiteY2" fmla="*/ 0 h 14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059" h="1424116">
                  <a:moveTo>
                    <a:pt x="712059" y="1424116"/>
                  </a:moveTo>
                  <a:cubicBezTo>
                    <a:pt x="318800" y="1424116"/>
                    <a:pt x="0" y="1105317"/>
                    <a:pt x="0" y="712058"/>
                  </a:cubicBezTo>
                  <a:cubicBezTo>
                    <a:pt x="0" y="318799"/>
                    <a:pt x="318800" y="0"/>
                    <a:pt x="712059" y="0"/>
                  </a:cubicBezTo>
                </a:path>
              </a:pathLst>
            </a:custGeom>
            <a:noFill/>
            <a:ln w="63500" cap="rnd">
              <a:gradFill>
                <a:gsLst>
                  <a:gs pos="2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974"/>
              <a:endParaRPr lang="en-IN" sz="4800" dirty="0">
                <a:solidFill>
                  <a:prstClr val="white"/>
                </a:solidFill>
                <a:latin typeface="Segoe UI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F344EA-5706-465E-99DE-0F6DA84FABDE}"/>
              </a:ext>
            </a:extLst>
          </p:cNvPr>
          <p:cNvGrpSpPr/>
          <p:nvPr/>
        </p:nvGrpSpPr>
        <p:grpSpPr>
          <a:xfrm>
            <a:off x="9982156" y="5657871"/>
            <a:ext cx="5141584" cy="5151070"/>
            <a:chOff x="118046" y="2107439"/>
            <a:chExt cx="3537330" cy="3543856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AA1C0A-2F8D-4222-A07E-4D4FA332658F}"/>
                </a:ext>
              </a:extLst>
            </p:cNvPr>
            <p:cNvSpPr/>
            <p:nvPr/>
          </p:nvSpPr>
          <p:spPr>
            <a:xfrm>
              <a:off x="118046" y="2107439"/>
              <a:ext cx="1774169" cy="3543856"/>
            </a:xfrm>
            <a:custGeom>
              <a:avLst/>
              <a:gdLst>
                <a:gd name="connsiteX0" fmla="*/ 1771928 w 1774169"/>
                <a:gd name="connsiteY0" fmla="*/ 0 h 3543856"/>
                <a:gd name="connsiteX1" fmla="*/ 1774169 w 1774169"/>
                <a:gd name="connsiteY1" fmla="*/ 113 h 3543856"/>
                <a:gd name="connsiteX2" fmla="*/ 1774169 w 1774169"/>
                <a:gd name="connsiteY2" fmla="*/ 143533 h 3543856"/>
                <a:gd name="connsiteX3" fmla="*/ 1771928 w 1774169"/>
                <a:gd name="connsiteY3" fmla="*/ 143420 h 3543856"/>
                <a:gd name="connsiteX4" fmla="*/ 143420 w 1774169"/>
                <a:gd name="connsiteY4" fmla="*/ 1771928 h 3543856"/>
                <a:gd name="connsiteX5" fmla="*/ 1771928 w 1774169"/>
                <a:gd name="connsiteY5" fmla="*/ 3400436 h 3543856"/>
                <a:gd name="connsiteX6" fmla="*/ 1774169 w 1774169"/>
                <a:gd name="connsiteY6" fmla="*/ 3400323 h 3543856"/>
                <a:gd name="connsiteX7" fmla="*/ 1774169 w 1774169"/>
                <a:gd name="connsiteY7" fmla="*/ 3543743 h 3543856"/>
                <a:gd name="connsiteX8" fmla="*/ 1771928 w 1774169"/>
                <a:gd name="connsiteY8" fmla="*/ 3543856 h 3543856"/>
                <a:gd name="connsiteX9" fmla="*/ 0 w 1774169"/>
                <a:gd name="connsiteY9" fmla="*/ 1771928 h 3543856"/>
                <a:gd name="connsiteX10" fmla="*/ 1771928 w 1774169"/>
                <a:gd name="connsiteY10" fmla="*/ 0 h 354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4169" h="3543856">
                  <a:moveTo>
                    <a:pt x="1771928" y="0"/>
                  </a:moveTo>
                  <a:lnTo>
                    <a:pt x="1774169" y="113"/>
                  </a:lnTo>
                  <a:lnTo>
                    <a:pt x="1774169" y="143533"/>
                  </a:lnTo>
                  <a:lnTo>
                    <a:pt x="1771928" y="143420"/>
                  </a:lnTo>
                  <a:cubicBezTo>
                    <a:pt x="872528" y="143420"/>
                    <a:pt x="143420" y="872528"/>
                    <a:pt x="143420" y="1771928"/>
                  </a:cubicBezTo>
                  <a:cubicBezTo>
                    <a:pt x="143420" y="2671328"/>
                    <a:pt x="872528" y="3400436"/>
                    <a:pt x="1771928" y="3400436"/>
                  </a:cubicBezTo>
                  <a:lnTo>
                    <a:pt x="1774169" y="3400323"/>
                  </a:lnTo>
                  <a:lnTo>
                    <a:pt x="1774169" y="3543743"/>
                  </a:lnTo>
                  <a:lnTo>
                    <a:pt x="1771928" y="3543856"/>
                  </a:lnTo>
                  <a:cubicBezTo>
                    <a:pt x="793319" y="3543856"/>
                    <a:pt x="0" y="2750537"/>
                    <a:pt x="0" y="1771928"/>
                  </a:cubicBezTo>
                  <a:cubicBezTo>
                    <a:pt x="0" y="793319"/>
                    <a:pt x="793319" y="0"/>
                    <a:pt x="1771928" y="0"/>
                  </a:cubicBezTo>
                  <a:close/>
                </a:path>
              </a:pathLst>
            </a:custGeom>
            <a:gradFill flip="none" rotWithShape="1">
              <a:gsLst>
                <a:gs pos="2721">
                  <a:schemeClr val="accent6"/>
                </a:gs>
                <a:gs pos="25000">
                  <a:schemeClr val="accent1"/>
                </a:gs>
                <a:gs pos="88426">
                  <a:schemeClr val="accent3"/>
                </a:gs>
                <a:gs pos="4900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2437974"/>
              <a:endParaRPr lang="en-IN" sz="4800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E8E0654-D66D-4007-8C02-E3C46B10D6A9}"/>
                </a:ext>
              </a:extLst>
            </p:cNvPr>
            <p:cNvSpPr/>
            <p:nvPr/>
          </p:nvSpPr>
          <p:spPr>
            <a:xfrm flipH="1">
              <a:off x="1881207" y="2107439"/>
              <a:ext cx="1774169" cy="3543856"/>
            </a:xfrm>
            <a:custGeom>
              <a:avLst/>
              <a:gdLst>
                <a:gd name="connsiteX0" fmla="*/ 1771928 w 1774169"/>
                <a:gd name="connsiteY0" fmla="*/ 0 h 3543856"/>
                <a:gd name="connsiteX1" fmla="*/ 1774169 w 1774169"/>
                <a:gd name="connsiteY1" fmla="*/ 113 h 3543856"/>
                <a:gd name="connsiteX2" fmla="*/ 1774169 w 1774169"/>
                <a:gd name="connsiteY2" fmla="*/ 143533 h 3543856"/>
                <a:gd name="connsiteX3" fmla="*/ 1771928 w 1774169"/>
                <a:gd name="connsiteY3" fmla="*/ 143420 h 3543856"/>
                <a:gd name="connsiteX4" fmla="*/ 143420 w 1774169"/>
                <a:gd name="connsiteY4" fmla="*/ 1771928 h 3543856"/>
                <a:gd name="connsiteX5" fmla="*/ 1771928 w 1774169"/>
                <a:gd name="connsiteY5" fmla="*/ 3400436 h 3543856"/>
                <a:gd name="connsiteX6" fmla="*/ 1774169 w 1774169"/>
                <a:gd name="connsiteY6" fmla="*/ 3400323 h 3543856"/>
                <a:gd name="connsiteX7" fmla="*/ 1774169 w 1774169"/>
                <a:gd name="connsiteY7" fmla="*/ 3543743 h 3543856"/>
                <a:gd name="connsiteX8" fmla="*/ 1771928 w 1774169"/>
                <a:gd name="connsiteY8" fmla="*/ 3543856 h 3543856"/>
                <a:gd name="connsiteX9" fmla="*/ 0 w 1774169"/>
                <a:gd name="connsiteY9" fmla="*/ 1771928 h 3543856"/>
                <a:gd name="connsiteX10" fmla="*/ 1771928 w 1774169"/>
                <a:gd name="connsiteY10" fmla="*/ 0 h 354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4169" h="3543856">
                  <a:moveTo>
                    <a:pt x="1771928" y="0"/>
                  </a:moveTo>
                  <a:lnTo>
                    <a:pt x="1774169" y="113"/>
                  </a:lnTo>
                  <a:lnTo>
                    <a:pt x="1774169" y="143533"/>
                  </a:lnTo>
                  <a:lnTo>
                    <a:pt x="1771928" y="143420"/>
                  </a:lnTo>
                  <a:cubicBezTo>
                    <a:pt x="872528" y="143420"/>
                    <a:pt x="143420" y="872528"/>
                    <a:pt x="143420" y="1771928"/>
                  </a:cubicBezTo>
                  <a:cubicBezTo>
                    <a:pt x="143420" y="2671328"/>
                    <a:pt x="872528" y="3400436"/>
                    <a:pt x="1771928" y="3400436"/>
                  </a:cubicBezTo>
                  <a:lnTo>
                    <a:pt x="1774169" y="3400323"/>
                  </a:lnTo>
                  <a:lnTo>
                    <a:pt x="1774169" y="3543743"/>
                  </a:lnTo>
                  <a:lnTo>
                    <a:pt x="1771928" y="3543856"/>
                  </a:lnTo>
                  <a:cubicBezTo>
                    <a:pt x="793319" y="3543856"/>
                    <a:pt x="0" y="2750537"/>
                    <a:pt x="0" y="1771928"/>
                  </a:cubicBezTo>
                  <a:cubicBezTo>
                    <a:pt x="0" y="793319"/>
                    <a:pt x="793319" y="0"/>
                    <a:pt x="1771928" y="0"/>
                  </a:cubicBezTo>
                  <a:close/>
                </a:path>
              </a:pathLst>
            </a:custGeom>
            <a:gradFill>
              <a:gsLst>
                <a:gs pos="2721">
                  <a:schemeClr val="accent6"/>
                </a:gs>
                <a:gs pos="25000">
                  <a:schemeClr val="accent6"/>
                </a:gs>
                <a:gs pos="88426">
                  <a:schemeClr val="accent4"/>
                </a:gs>
                <a:gs pos="49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2437974"/>
              <a:endParaRPr lang="en-IN" sz="4800">
                <a:solidFill>
                  <a:prstClr val="black"/>
                </a:solidFill>
                <a:latin typeface="Segoe UI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16065F9-BF8A-4EA7-BAA4-28BECFA8821D}"/>
              </a:ext>
            </a:extLst>
          </p:cNvPr>
          <p:cNvGrpSpPr/>
          <p:nvPr/>
        </p:nvGrpSpPr>
        <p:grpSpPr>
          <a:xfrm>
            <a:off x="17098146" y="2349057"/>
            <a:ext cx="7362173" cy="2794876"/>
            <a:chOff x="7927157" y="1352959"/>
            <a:chExt cx="3955901" cy="139743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2DE39E8-A907-4DD0-8368-8937ACD152E9}"/>
                </a:ext>
              </a:extLst>
            </p:cNvPr>
            <p:cNvSpPr txBox="1"/>
            <p:nvPr/>
          </p:nvSpPr>
          <p:spPr>
            <a:xfrm>
              <a:off x="8667631" y="2104066"/>
              <a:ext cx="252165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cs typeface="Calibri Light" charset="0"/>
                </a:rPr>
                <a:t>Social Engineering</a:t>
              </a:r>
            </a:p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cs typeface="Calibri Light" charset="0"/>
                </a:rPr>
                <a:t>SIM Swap</a:t>
              </a:r>
            </a:p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cs typeface="Calibri Light" charset="0"/>
                </a:rPr>
                <a:t>Hacking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06BD1E8-DC46-42B6-BC21-99EAA157776E}"/>
                </a:ext>
              </a:extLst>
            </p:cNvPr>
            <p:cNvSpPr txBox="1"/>
            <p:nvPr/>
          </p:nvSpPr>
          <p:spPr>
            <a:xfrm>
              <a:off x="7927157" y="1352959"/>
              <a:ext cx="3955901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defTabSz="2437974"/>
              <a:r>
                <a:rPr lang="en-US" sz="4000" b="1" kern="0" dirty="0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Money Laundering &amp; Other Crimes</a:t>
              </a:r>
              <a:endParaRPr lang="en-US" sz="4000" b="1" dirty="0">
                <a:solidFill>
                  <a:srgbClr val="FFC000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2C905AC-4AFB-4AA8-92E7-77BC5FE69D2E}"/>
              </a:ext>
            </a:extLst>
          </p:cNvPr>
          <p:cNvGrpSpPr/>
          <p:nvPr/>
        </p:nvGrpSpPr>
        <p:grpSpPr>
          <a:xfrm>
            <a:off x="18463903" y="10590602"/>
            <a:ext cx="6079082" cy="2598674"/>
            <a:chOff x="8526076" y="1610377"/>
            <a:chExt cx="3870948" cy="129933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AA6427E-0C9D-436D-AA50-54637E086BCF}"/>
                </a:ext>
              </a:extLst>
            </p:cNvPr>
            <p:cNvSpPr txBox="1"/>
            <p:nvPr/>
          </p:nvSpPr>
          <p:spPr>
            <a:xfrm>
              <a:off x="8526076" y="2047939"/>
              <a:ext cx="3870948" cy="861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2437974"/>
              <a:r>
                <a:rPr lang="en-US" sz="2800" kern="0" dirty="0">
                  <a:solidFill>
                    <a:schemeClr val="bg1"/>
                  </a:solidFill>
                  <a:ea typeface="Calibri Light" charset="0"/>
                  <a:cs typeface="Calibri Light" charset="0"/>
                </a:rPr>
                <a:t>Criminals steal personal information, like names, addresses, and social security numbers, to gain access to your accounts, credit cards, or loans.</a:t>
              </a:r>
              <a:endParaRPr lang="en-US" sz="2800" dirty="0">
                <a:solidFill>
                  <a:schemeClr val="bg1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ADCDBE9-00AF-470C-ACCF-20267D39F8EA}"/>
                </a:ext>
              </a:extLst>
            </p:cNvPr>
            <p:cNvSpPr txBox="1"/>
            <p:nvPr/>
          </p:nvSpPr>
          <p:spPr>
            <a:xfrm>
              <a:off x="8595271" y="1610377"/>
              <a:ext cx="351391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defTabSz="2437974"/>
              <a:r>
                <a:rPr lang="en-US" sz="4000" b="1" dirty="0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Data &amp; Identity Theft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DF2FEB1-B507-450F-8F62-A0378765EDCD}"/>
              </a:ext>
            </a:extLst>
          </p:cNvPr>
          <p:cNvGrpSpPr/>
          <p:nvPr/>
        </p:nvGrpSpPr>
        <p:grpSpPr>
          <a:xfrm>
            <a:off x="1206590" y="2769112"/>
            <a:ext cx="4374018" cy="3173268"/>
            <a:chOff x="8893040" y="1274386"/>
            <a:chExt cx="2204038" cy="1586634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135C419-F447-4AFE-AFD5-447E86AD0283}"/>
                </a:ext>
              </a:extLst>
            </p:cNvPr>
            <p:cNvSpPr txBox="1"/>
            <p:nvPr/>
          </p:nvSpPr>
          <p:spPr>
            <a:xfrm>
              <a:off x="8982591" y="1999245"/>
              <a:ext cx="2114487" cy="861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2437974"/>
              <a:r>
                <a:rPr lang="en-US" sz="2800" kern="0" dirty="0">
                  <a:solidFill>
                    <a:schemeClr val="bg1"/>
                  </a:solidFill>
                  <a:ea typeface="Calibri Light" charset="0"/>
                  <a:cs typeface="Calibri Light" charset="0"/>
                </a:rPr>
                <a:t>tricking employees into transferring money or sensitive information to fraudulent accounts.</a:t>
              </a:r>
              <a:endParaRPr lang="en-US" sz="2800" dirty="0">
                <a:solidFill>
                  <a:schemeClr val="bg1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E3480B-C32C-4832-99D1-3C745977B055}"/>
                </a:ext>
              </a:extLst>
            </p:cNvPr>
            <p:cNvSpPr txBox="1"/>
            <p:nvPr/>
          </p:nvSpPr>
          <p:spPr>
            <a:xfrm>
              <a:off x="8893040" y="1274386"/>
              <a:ext cx="2114487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r" defTabSz="2437974"/>
              <a:r>
                <a:rPr lang="en-US" sz="4000" b="1" kern="0" dirty="0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Business Email Compromise</a:t>
              </a:r>
              <a:endParaRPr lang="en-US" sz="4000" b="1" dirty="0">
                <a:solidFill>
                  <a:srgbClr val="FFC000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483AC0C-B541-4463-BE28-2CB9BC66A5C2}"/>
              </a:ext>
            </a:extLst>
          </p:cNvPr>
          <p:cNvGrpSpPr/>
          <p:nvPr/>
        </p:nvGrpSpPr>
        <p:grpSpPr>
          <a:xfrm>
            <a:off x="1678266" y="11064500"/>
            <a:ext cx="5897970" cy="2495102"/>
            <a:chOff x="9062291" y="1847326"/>
            <a:chExt cx="3755622" cy="124755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77E7FFC-BA01-40CB-8C2D-9D72DE36E754}"/>
                </a:ext>
              </a:extLst>
            </p:cNvPr>
            <p:cNvSpPr txBox="1"/>
            <p:nvPr/>
          </p:nvSpPr>
          <p:spPr>
            <a:xfrm>
              <a:off x="9062291" y="2233102"/>
              <a:ext cx="3755622" cy="861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2437974"/>
              <a:r>
                <a:rPr lang="en-US" sz="2800" kern="0" dirty="0">
                  <a:solidFill>
                    <a:schemeClr val="bg1"/>
                  </a:solidFill>
                  <a:ea typeface="Calibri Light" charset="0"/>
                  <a:cs typeface="Calibri Light" charset="0"/>
                </a:rPr>
                <a:t>Uses artificial intelligence and machine learning to create convincing fake audio, video, or images.</a:t>
              </a:r>
              <a:endParaRPr lang="en-US" sz="2800" dirty="0">
                <a:solidFill>
                  <a:schemeClr val="bg1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35F8E26-C940-45E1-B415-4AC0F96256EC}"/>
                </a:ext>
              </a:extLst>
            </p:cNvPr>
            <p:cNvSpPr txBox="1"/>
            <p:nvPr/>
          </p:nvSpPr>
          <p:spPr>
            <a:xfrm>
              <a:off x="9390194" y="1847326"/>
              <a:ext cx="211448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defTabSz="2437974"/>
              <a:r>
                <a:rPr lang="en-US" sz="4000" b="1" kern="0" dirty="0">
                  <a:solidFill>
                    <a:srgbClr val="FFC000"/>
                  </a:solidFill>
                  <a:ea typeface="Calibri Light" charset="0"/>
                  <a:cs typeface="Calibri Light" charset="0"/>
                </a:rPr>
                <a:t>Deep Fake</a:t>
              </a:r>
              <a:endParaRPr lang="en-US" sz="4000" b="1" dirty="0">
                <a:solidFill>
                  <a:srgbClr val="FFC000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FC7CABA-0756-4DD4-9CFE-545089C5F60A}"/>
              </a:ext>
            </a:extLst>
          </p:cNvPr>
          <p:cNvGrpSpPr/>
          <p:nvPr/>
        </p:nvGrpSpPr>
        <p:grpSpPr>
          <a:xfrm>
            <a:off x="1727491" y="7474192"/>
            <a:ext cx="3339429" cy="2482764"/>
            <a:chOff x="9390193" y="2001215"/>
            <a:chExt cx="2126432" cy="1241382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C37AD5-BCB3-49FC-9EF2-31879C36EA0B}"/>
                </a:ext>
              </a:extLst>
            </p:cNvPr>
            <p:cNvSpPr txBox="1"/>
            <p:nvPr/>
          </p:nvSpPr>
          <p:spPr>
            <a:xfrm>
              <a:off x="9402138" y="2380822"/>
              <a:ext cx="2114487" cy="8617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latin typeface="Segoe UI"/>
                  <a:ea typeface="Calibri Light" charset="0"/>
                  <a:cs typeface="Calibri Light" charset="0"/>
                </a:rPr>
                <a:t>Shopping</a:t>
              </a:r>
            </a:p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latin typeface="Segoe UI"/>
                  <a:ea typeface="Calibri Light" charset="0"/>
                  <a:cs typeface="Calibri Light" charset="0"/>
                </a:rPr>
                <a:t>Romance</a:t>
              </a:r>
            </a:p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latin typeface="Segoe UI"/>
                  <a:ea typeface="Calibri Light" charset="0"/>
                  <a:cs typeface="Calibri Light" charset="0"/>
                </a:rPr>
                <a:t>Recruitment </a:t>
              </a:r>
            </a:p>
            <a:p>
              <a:pPr marL="457200" indent="-457200" defTabSz="2437974">
                <a:buFont typeface="Arial" panose="020B0604020202020204" pitchFamily="34" charset="0"/>
                <a:buChar char="•"/>
              </a:pPr>
              <a:r>
                <a:rPr lang="en-US" sz="2800" kern="0" dirty="0">
                  <a:solidFill>
                    <a:schemeClr val="bg1"/>
                  </a:solidFill>
                  <a:latin typeface="Segoe UI"/>
                  <a:ea typeface="Calibri Light" charset="0"/>
                  <a:cs typeface="Calibri Light" charset="0"/>
                </a:rPr>
                <a:t>Advance Fees.</a:t>
              </a:r>
              <a:endParaRPr lang="en-US" sz="2800" dirty="0">
                <a:solidFill>
                  <a:schemeClr val="bg1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A95FD15-AB0B-48C1-898D-B82136827701}"/>
                </a:ext>
              </a:extLst>
            </p:cNvPr>
            <p:cNvSpPr txBox="1"/>
            <p:nvPr/>
          </p:nvSpPr>
          <p:spPr>
            <a:xfrm>
              <a:off x="9390193" y="2001215"/>
              <a:ext cx="211448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2437974"/>
              <a:r>
                <a:rPr lang="en-US" sz="4000" b="1" kern="0" dirty="0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Online Scams</a:t>
              </a:r>
              <a:endParaRPr lang="en-US" sz="4000" b="1" dirty="0">
                <a:solidFill>
                  <a:srgbClr val="FFC000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70894BA-4635-41DF-BC81-28DEAE7F3024}"/>
              </a:ext>
            </a:extLst>
          </p:cNvPr>
          <p:cNvGrpSpPr/>
          <p:nvPr/>
        </p:nvGrpSpPr>
        <p:grpSpPr>
          <a:xfrm>
            <a:off x="19074355" y="7487101"/>
            <a:ext cx="4839191" cy="2283663"/>
            <a:chOff x="9408755" y="2131929"/>
            <a:chExt cx="2649818" cy="97145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E980B0-C2A5-4A30-B1F4-880EC23D882D}"/>
                </a:ext>
              </a:extLst>
            </p:cNvPr>
            <p:cNvSpPr txBox="1"/>
            <p:nvPr/>
          </p:nvSpPr>
          <p:spPr>
            <a:xfrm>
              <a:off x="9408755" y="2553494"/>
              <a:ext cx="2516341" cy="5498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2437974"/>
              <a:r>
                <a:rPr lang="en-US" sz="2800" kern="0" dirty="0">
                  <a:solidFill>
                    <a:schemeClr val="bg1"/>
                  </a:solidFill>
                  <a:ea typeface="Calibri Light" charset="0"/>
                  <a:cs typeface="Calibri Light" charset="0"/>
                </a:rPr>
                <a:t>trick victims into revealing sensitive information via fake emails, texts, or websites.</a:t>
              </a:r>
              <a:endParaRPr lang="en-US" sz="2800" dirty="0">
                <a:solidFill>
                  <a:schemeClr val="bg1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63ACD82-C901-4C29-8A58-64575BCD8D4D}"/>
                </a:ext>
              </a:extLst>
            </p:cNvPr>
            <p:cNvSpPr txBox="1"/>
            <p:nvPr/>
          </p:nvSpPr>
          <p:spPr>
            <a:xfrm>
              <a:off x="9408755" y="2131929"/>
              <a:ext cx="2649818" cy="5237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2437974"/>
              <a:r>
                <a:rPr lang="en-US" sz="4000" b="1" kern="0" dirty="0" err="1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DoSS</a:t>
              </a:r>
              <a:r>
                <a:rPr lang="en-US" sz="4000" b="1" kern="0" dirty="0">
                  <a:solidFill>
                    <a:srgbClr val="FFC000"/>
                  </a:solidFill>
                  <a:latin typeface="Segoe UI"/>
                  <a:ea typeface="Calibri Light" charset="0"/>
                  <a:cs typeface="Calibri Light" charset="0"/>
                </a:rPr>
                <a:t> &amp; Phishing Attacks</a:t>
              </a:r>
              <a:endParaRPr lang="en-US" sz="4000" b="1" dirty="0">
                <a:solidFill>
                  <a:srgbClr val="FFC000"/>
                </a:solidFill>
                <a:latin typeface="Segoe UI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10" name="Freeform 5">
            <a:extLst>
              <a:ext uri="{FF2B5EF4-FFF2-40B4-BE49-F238E27FC236}">
                <a16:creationId xmlns:a16="http://schemas.microsoft.com/office/drawing/2014/main" id="{97490E15-22E2-416E-95BD-AFA34539381B}"/>
              </a:ext>
            </a:extLst>
          </p:cNvPr>
          <p:cNvSpPr>
            <a:spLocks noEditPoints="1"/>
          </p:cNvSpPr>
          <p:nvPr/>
        </p:nvSpPr>
        <p:spPr bwMode="auto">
          <a:xfrm>
            <a:off x="7786257" y="10742743"/>
            <a:ext cx="388510" cy="695034"/>
          </a:xfrm>
          <a:custGeom>
            <a:avLst/>
            <a:gdLst>
              <a:gd name="T0" fmla="*/ 152 w 176"/>
              <a:gd name="T1" fmla="*/ 0 h 312"/>
              <a:gd name="T2" fmla="*/ 24 w 176"/>
              <a:gd name="T3" fmla="*/ 0 h 312"/>
              <a:gd name="T4" fmla="*/ 0 w 176"/>
              <a:gd name="T5" fmla="*/ 24 h 312"/>
              <a:gd name="T6" fmla="*/ 0 w 176"/>
              <a:gd name="T7" fmla="*/ 288 h 312"/>
              <a:gd name="T8" fmla="*/ 24 w 176"/>
              <a:gd name="T9" fmla="*/ 312 h 312"/>
              <a:gd name="T10" fmla="*/ 152 w 176"/>
              <a:gd name="T11" fmla="*/ 312 h 312"/>
              <a:gd name="T12" fmla="*/ 176 w 176"/>
              <a:gd name="T13" fmla="*/ 288 h 312"/>
              <a:gd name="T14" fmla="*/ 176 w 176"/>
              <a:gd name="T15" fmla="*/ 24 h 312"/>
              <a:gd name="T16" fmla="*/ 152 w 176"/>
              <a:gd name="T17" fmla="*/ 0 h 312"/>
              <a:gd name="T18" fmla="*/ 160 w 176"/>
              <a:gd name="T19" fmla="*/ 288 h 312"/>
              <a:gd name="T20" fmla="*/ 152 w 176"/>
              <a:gd name="T21" fmla="*/ 296 h 312"/>
              <a:gd name="T22" fmla="*/ 24 w 176"/>
              <a:gd name="T23" fmla="*/ 296 h 312"/>
              <a:gd name="T24" fmla="*/ 16 w 176"/>
              <a:gd name="T25" fmla="*/ 288 h 312"/>
              <a:gd name="T26" fmla="*/ 16 w 176"/>
              <a:gd name="T27" fmla="*/ 272 h 312"/>
              <a:gd name="T28" fmla="*/ 160 w 176"/>
              <a:gd name="T29" fmla="*/ 272 h 312"/>
              <a:gd name="T30" fmla="*/ 160 w 176"/>
              <a:gd name="T31" fmla="*/ 288 h 312"/>
              <a:gd name="T32" fmla="*/ 160 w 176"/>
              <a:gd name="T33" fmla="*/ 256 h 312"/>
              <a:gd name="T34" fmla="*/ 16 w 176"/>
              <a:gd name="T35" fmla="*/ 256 h 312"/>
              <a:gd name="T36" fmla="*/ 16 w 176"/>
              <a:gd name="T37" fmla="*/ 56 h 312"/>
              <a:gd name="T38" fmla="*/ 160 w 176"/>
              <a:gd name="T39" fmla="*/ 56 h 312"/>
              <a:gd name="T40" fmla="*/ 160 w 176"/>
              <a:gd name="T41" fmla="*/ 256 h 312"/>
              <a:gd name="T42" fmla="*/ 160 w 176"/>
              <a:gd name="T43" fmla="*/ 40 h 312"/>
              <a:gd name="T44" fmla="*/ 16 w 176"/>
              <a:gd name="T45" fmla="*/ 40 h 312"/>
              <a:gd name="T46" fmla="*/ 16 w 176"/>
              <a:gd name="T47" fmla="*/ 24 h 312"/>
              <a:gd name="T48" fmla="*/ 24 w 176"/>
              <a:gd name="T49" fmla="*/ 16 h 312"/>
              <a:gd name="T50" fmla="*/ 152 w 176"/>
              <a:gd name="T51" fmla="*/ 16 h 312"/>
              <a:gd name="T52" fmla="*/ 160 w 176"/>
              <a:gd name="T53" fmla="*/ 24 h 312"/>
              <a:gd name="T54" fmla="*/ 160 w 176"/>
              <a:gd name="T55" fmla="*/ 4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6" h="312">
                <a:moveTo>
                  <a:pt x="152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288"/>
                  <a:pt x="0" y="288"/>
                  <a:pt x="0" y="288"/>
                </a:cubicBezTo>
                <a:cubicBezTo>
                  <a:pt x="0" y="301"/>
                  <a:pt x="11" y="312"/>
                  <a:pt x="24" y="312"/>
                </a:cubicBezTo>
                <a:cubicBezTo>
                  <a:pt x="152" y="312"/>
                  <a:pt x="152" y="312"/>
                  <a:pt x="152" y="312"/>
                </a:cubicBezTo>
                <a:cubicBezTo>
                  <a:pt x="165" y="312"/>
                  <a:pt x="176" y="301"/>
                  <a:pt x="176" y="288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11"/>
                  <a:pt x="165" y="0"/>
                  <a:pt x="152" y="0"/>
                </a:cubicBezTo>
                <a:close/>
                <a:moveTo>
                  <a:pt x="160" y="288"/>
                </a:moveTo>
                <a:cubicBezTo>
                  <a:pt x="160" y="292"/>
                  <a:pt x="156" y="296"/>
                  <a:pt x="152" y="296"/>
                </a:cubicBezTo>
                <a:cubicBezTo>
                  <a:pt x="24" y="296"/>
                  <a:pt x="24" y="296"/>
                  <a:pt x="24" y="296"/>
                </a:cubicBezTo>
                <a:cubicBezTo>
                  <a:pt x="20" y="296"/>
                  <a:pt x="16" y="292"/>
                  <a:pt x="16" y="288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0" y="272"/>
                  <a:pt x="160" y="272"/>
                  <a:pt x="160" y="272"/>
                </a:cubicBezTo>
                <a:lnTo>
                  <a:pt x="160" y="288"/>
                </a:lnTo>
                <a:close/>
                <a:moveTo>
                  <a:pt x="160" y="256"/>
                </a:moveTo>
                <a:cubicBezTo>
                  <a:pt x="16" y="256"/>
                  <a:pt x="16" y="256"/>
                  <a:pt x="16" y="2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60" y="56"/>
                  <a:pt x="160" y="56"/>
                  <a:pt x="160" y="56"/>
                </a:cubicBezTo>
                <a:lnTo>
                  <a:pt x="160" y="256"/>
                </a:lnTo>
                <a:close/>
                <a:moveTo>
                  <a:pt x="160" y="40"/>
                </a:moveTo>
                <a:cubicBezTo>
                  <a:pt x="16" y="40"/>
                  <a:pt x="16" y="40"/>
                  <a:pt x="16" y="40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0"/>
                  <a:pt x="20" y="16"/>
                  <a:pt x="24" y="16"/>
                </a:cubicBezTo>
                <a:cubicBezTo>
                  <a:pt x="152" y="16"/>
                  <a:pt x="152" y="16"/>
                  <a:pt x="152" y="16"/>
                </a:cubicBezTo>
                <a:cubicBezTo>
                  <a:pt x="156" y="16"/>
                  <a:pt x="160" y="20"/>
                  <a:pt x="160" y="24"/>
                </a:cubicBezTo>
                <a:lnTo>
                  <a:pt x="160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11" name="Freeform 6">
            <a:extLst>
              <a:ext uri="{FF2B5EF4-FFF2-40B4-BE49-F238E27FC236}">
                <a16:creationId xmlns:a16="http://schemas.microsoft.com/office/drawing/2014/main" id="{FAAB1FF3-FB1E-4AEB-B242-33AF08C47A15}"/>
              </a:ext>
            </a:extLst>
          </p:cNvPr>
          <p:cNvSpPr>
            <a:spLocks noEditPoints="1"/>
          </p:cNvSpPr>
          <p:nvPr/>
        </p:nvSpPr>
        <p:spPr bwMode="auto">
          <a:xfrm>
            <a:off x="7643709" y="5124974"/>
            <a:ext cx="673606" cy="680128"/>
          </a:xfrm>
          <a:custGeom>
            <a:avLst/>
            <a:gdLst>
              <a:gd name="T0" fmla="*/ 302 w 305"/>
              <a:gd name="T1" fmla="*/ 263 h 305"/>
              <a:gd name="T2" fmla="*/ 226 w 305"/>
              <a:gd name="T3" fmla="*/ 187 h 305"/>
              <a:gd name="T4" fmla="*/ 245 w 305"/>
              <a:gd name="T5" fmla="*/ 121 h 305"/>
              <a:gd name="T6" fmla="*/ 123 w 305"/>
              <a:gd name="T7" fmla="*/ 0 h 305"/>
              <a:gd name="T8" fmla="*/ 0 w 305"/>
              <a:gd name="T9" fmla="*/ 122 h 305"/>
              <a:gd name="T10" fmla="*/ 123 w 305"/>
              <a:gd name="T11" fmla="*/ 245 h 305"/>
              <a:gd name="T12" fmla="*/ 188 w 305"/>
              <a:gd name="T13" fmla="*/ 226 h 305"/>
              <a:gd name="T14" fmla="*/ 263 w 305"/>
              <a:gd name="T15" fmla="*/ 302 h 305"/>
              <a:gd name="T16" fmla="*/ 274 w 305"/>
              <a:gd name="T17" fmla="*/ 302 h 305"/>
              <a:gd name="T18" fmla="*/ 302 w 305"/>
              <a:gd name="T19" fmla="*/ 274 h 305"/>
              <a:gd name="T20" fmla="*/ 302 w 305"/>
              <a:gd name="T21" fmla="*/ 263 h 305"/>
              <a:gd name="T22" fmla="*/ 123 w 305"/>
              <a:gd name="T23" fmla="*/ 229 h 305"/>
              <a:gd name="T24" fmla="*/ 16 w 305"/>
              <a:gd name="T25" fmla="*/ 122 h 305"/>
              <a:gd name="T26" fmla="*/ 123 w 305"/>
              <a:gd name="T27" fmla="*/ 16 h 305"/>
              <a:gd name="T28" fmla="*/ 229 w 305"/>
              <a:gd name="T29" fmla="*/ 121 h 305"/>
              <a:gd name="T30" fmla="*/ 123 w 305"/>
              <a:gd name="T31" fmla="*/ 229 h 305"/>
              <a:gd name="T32" fmla="*/ 268 w 305"/>
              <a:gd name="T33" fmla="*/ 285 h 305"/>
              <a:gd name="T34" fmla="*/ 200 w 305"/>
              <a:gd name="T35" fmla="*/ 217 h 305"/>
              <a:gd name="T36" fmla="*/ 217 w 305"/>
              <a:gd name="T37" fmla="*/ 200 h 305"/>
              <a:gd name="T38" fmla="*/ 285 w 305"/>
              <a:gd name="T39" fmla="*/ 268 h 305"/>
              <a:gd name="T40" fmla="*/ 268 w 305"/>
              <a:gd name="T41" fmla="*/ 28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5" h="305">
                <a:moveTo>
                  <a:pt x="302" y="263"/>
                </a:moveTo>
                <a:cubicBezTo>
                  <a:pt x="226" y="187"/>
                  <a:pt x="226" y="187"/>
                  <a:pt x="226" y="187"/>
                </a:cubicBezTo>
                <a:cubicBezTo>
                  <a:pt x="239" y="167"/>
                  <a:pt x="245" y="144"/>
                  <a:pt x="245" y="121"/>
                </a:cubicBezTo>
                <a:cubicBezTo>
                  <a:pt x="245" y="54"/>
                  <a:pt x="191" y="0"/>
                  <a:pt x="123" y="0"/>
                </a:cubicBezTo>
                <a:cubicBezTo>
                  <a:pt x="53" y="0"/>
                  <a:pt x="0" y="56"/>
                  <a:pt x="0" y="122"/>
                </a:cubicBezTo>
                <a:cubicBezTo>
                  <a:pt x="0" y="189"/>
                  <a:pt x="54" y="245"/>
                  <a:pt x="123" y="245"/>
                </a:cubicBezTo>
                <a:cubicBezTo>
                  <a:pt x="146" y="245"/>
                  <a:pt x="168" y="238"/>
                  <a:pt x="188" y="226"/>
                </a:cubicBezTo>
                <a:cubicBezTo>
                  <a:pt x="263" y="302"/>
                  <a:pt x="263" y="302"/>
                  <a:pt x="263" y="302"/>
                </a:cubicBezTo>
                <a:cubicBezTo>
                  <a:pt x="266" y="305"/>
                  <a:pt x="271" y="305"/>
                  <a:pt x="274" y="302"/>
                </a:cubicBezTo>
                <a:cubicBezTo>
                  <a:pt x="302" y="274"/>
                  <a:pt x="302" y="274"/>
                  <a:pt x="302" y="274"/>
                </a:cubicBezTo>
                <a:cubicBezTo>
                  <a:pt x="305" y="271"/>
                  <a:pt x="305" y="266"/>
                  <a:pt x="302" y="263"/>
                </a:cubicBezTo>
                <a:close/>
                <a:moveTo>
                  <a:pt x="123" y="229"/>
                </a:moveTo>
                <a:cubicBezTo>
                  <a:pt x="63" y="229"/>
                  <a:pt x="16" y="180"/>
                  <a:pt x="16" y="122"/>
                </a:cubicBezTo>
                <a:cubicBezTo>
                  <a:pt x="16" y="64"/>
                  <a:pt x="62" y="16"/>
                  <a:pt x="123" y="16"/>
                </a:cubicBezTo>
                <a:cubicBezTo>
                  <a:pt x="183" y="16"/>
                  <a:pt x="228" y="62"/>
                  <a:pt x="229" y="121"/>
                </a:cubicBezTo>
                <a:cubicBezTo>
                  <a:pt x="229" y="183"/>
                  <a:pt x="180" y="229"/>
                  <a:pt x="123" y="229"/>
                </a:cubicBezTo>
                <a:close/>
                <a:moveTo>
                  <a:pt x="268" y="285"/>
                </a:moveTo>
                <a:cubicBezTo>
                  <a:pt x="200" y="217"/>
                  <a:pt x="200" y="217"/>
                  <a:pt x="200" y="217"/>
                </a:cubicBezTo>
                <a:cubicBezTo>
                  <a:pt x="203" y="215"/>
                  <a:pt x="214" y="204"/>
                  <a:pt x="217" y="200"/>
                </a:cubicBezTo>
                <a:cubicBezTo>
                  <a:pt x="285" y="268"/>
                  <a:pt x="285" y="268"/>
                  <a:pt x="285" y="268"/>
                </a:cubicBezTo>
                <a:lnTo>
                  <a:pt x="268" y="2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12" name="Freeform 8">
            <a:extLst>
              <a:ext uri="{FF2B5EF4-FFF2-40B4-BE49-F238E27FC236}">
                <a16:creationId xmlns:a16="http://schemas.microsoft.com/office/drawing/2014/main" id="{DBE5FE48-B509-4734-B53B-643883CA36ED}"/>
              </a:ext>
            </a:extLst>
          </p:cNvPr>
          <p:cNvSpPr>
            <a:spLocks noEditPoints="1"/>
          </p:cNvSpPr>
          <p:nvPr/>
        </p:nvSpPr>
        <p:spPr bwMode="auto">
          <a:xfrm>
            <a:off x="6767209" y="7908272"/>
            <a:ext cx="707146" cy="784476"/>
          </a:xfrm>
          <a:custGeom>
            <a:avLst/>
            <a:gdLst>
              <a:gd name="T0" fmla="*/ 260 w 320"/>
              <a:gd name="T1" fmla="*/ 232 h 352"/>
              <a:gd name="T2" fmla="*/ 213 w 320"/>
              <a:gd name="T3" fmla="*/ 255 h 352"/>
              <a:gd name="T4" fmla="*/ 116 w 320"/>
              <a:gd name="T5" fmla="*/ 199 h 352"/>
              <a:gd name="T6" fmla="*/ 116 w 320"/>
              <a:gd name="T7" fmla="*/ 153 h 352"/>
              <a:gd name="T8" fmla="*/ 213 w 320"/>
              <a:gd name="T9" fmla="*/ 96 h 352"/>
              <a:gd name="T10" fmla="*/ 260 w 320"/>
              <a:gd name="T11" fmla="*/ 120 h 352"/>
              <a:gd name="T12" fmla="*/ 320 w 320"/>
              <a:gd name="T13" fmla="*/ 60 h 352"/>
              <a:gd name="T14" fmla="*/ 260 w 320"/>
              <a:gd name="T15" fmla="*/ 0 h 352"/>
              <a:gd name="T16" fmla="*/ 200 w 320"/>
              <a:gd name="T17" fmla="*/ 60 h 352"/>
              <a:gd name="T18" fmla="*/ 204 w 320"/>
              <a:gd name="T19" fmla="*/ 82 h 352"/>
              <a:gd name="T20" fmla="*/ 107 w 320"/>
              <a:gd name="T21" fmla="*/ 139 h 352"/>
              <a:gd name="T22" fmla="*/ 60 w 320"/>
              <a:gd name="T23" fmla="*/ 116 h 352"/>
              <a:gd name="T24" fmla="*/ 0 w 320"/>
              <a:gd name="T25" fmla="*/ 176 h 352"/>
              <a:gd name="T26" fmla="*/ 60 w 320"/>
              <a:gd name="T27" fmla="*/ 236 h 352"/>
              <a:gd name="T28" fmla="*/ 107 w 320"/>
              <a:gd name="T29" fmla="*/ 213 h 352"/>
              <a:gd name="T30" fmla="*/ 204 w 320"/>
              <a:gd name="T31" fmla="*/ 269 h 352"/>
              <a:gd name="T32" fmla="*/ 200 w 320"/>
              <a:gd name="T33" fmla="*/ 292 h 352"/>
              <a:gd name="T34" fmla="*/ 260 w 320"/>
              <a:gd name="T35" fmla="*/ 352 h 352"/>
              <a:gd name="T36" fmla="*/ 320 w 320"/>
              <a:gd name="T37" fmla="*/ 292 h 352"/>
              <a:gd name="T38" fmla="*/ 260 w 320"/>
              <a:gd name="T39" fmla="*/ 232 h 352"/>
              <a:gd name="T40" fmla="*/ 260 w 320"/>
              <a:gd name="T41" fmla="*/ 16 h 352"/>
              <a:gd name="T42" fmla="*/ 304 w 320"/>
              <a:gd name="T43" fmla="*/ 60 h 352"/>
              <a:gd name="T44" fmla="*/ 260 w 320"/>
              <a:gd name="T45" fmla="*/ 104 h 352"/>
              <a:gd name="T46" fmla="*/ 216 w 320"/>
              <a:gd name="T47" fmla="*/ 60 h 352"/>
              <a:gd name="T48" fmla="*/ 260 w 320"/>
              <a:gd name="T49" fmla="*/ 16 h 352"/>
              <a:gd name="T50" fmla="*/ 60 w 320"/>
              <a:gd name="T51" fmla="*/ 220 h 352"/>
              <a:gd name="T52" fmla="*/ 16 w 320"/>
              <a:gd name="T53" fmla="*/ 176 h 352"/>
              <a:gd name="T54" fmla="*/ 60 w 320"/>
              <a:gd name="T55" fmla="*/ 132 h 352"/>
              <a:gd name="T56" fmla="*/ 104 w 320"/>
              <a:gd name="T57" fmla="*/ 176 h 352"/>
              <a:gd name="T58" fmla="*/ 60 w 320"/>
              <a:gd name="T59" fmla="*/ 220 h 352"/>
              <a:gd name="T60" fmla="*/ 260 w 320"/>
              <a:gd name="T61" fmla="*/ 336 h 352"/>
              <a:gd name="T62" fmla="*/ 216 w 320"/>
              <a:gd name="T63" fmla="*/ 292 h 352"/>
              <a:gd name="T64" fmla="*/ 260 w 320"/>
              <a:gd name="T65" fmla="*/ 248 h 352"/>
              <a:gd name="T66" fmla="*/ 304 w 320"/>
              <a:gd name="T67" fmla="*/ 292 h 352"/>
              <a:gd name="T68" fmla="*/ 260 w 320"/>
              <a:gd name="T69" fmla="*/ 336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0" h="352">
                <a:moveTo>
                  <a:pt x="260" y="232"/>
                </a:moveTo>
                <a:cubicBezTo>
                  <a:pt x="241" y="232"/>
                  <a:pt x="224" y="241"/>
                  <a:pt x="213" y="255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84"/>
                  <a:pt x="122" y="168"/>
                  <a:pt x="116" y="15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24" y="110"/>
                  <a:pt x="241" y="120"/>
                  <a:pt x="260" y="120"/>
                </a:cubicBezTo>
                <a:cubicBezTo>
                  <a:pt x="293" y="120"/>
                  <a:pt x="320" y="93"/>
                  <a:pt x="320" y="60"/>
                </a:cubicBezTo>
                <a:cubicBezTo>
                  <a:pt x="320" y="26"/>
                  <a:pt x="293" y="0"/>
                  <a:pt x="260" y="0"/>
                </a:cubicBezTo>
                <a:cubicBezTo>
                  <a:pt x="227" y="0"/>
                  <a:pt x="200" y="26"/>
                  <a:pt x="200" y="60"/>
                </a:cubicBezTo>
                <a:cubicBezTo>
                  <a:pt x="200" y="68"/>
                  <a:pt x="202" y="76"/>
                  <a:pt x="204" y="82"/>
                </a:cubicBezTo>
                <a:cubicBezTo>
                  <a:pt x="107" y="139"/>
                  <a:pt x="107" y="139"/>
                  <a:pt x="107" y="139"/>
                </a:cubicBezTo>
                <a:cubicBezTo>
                  <a:pt x="96" y="125"/>
                  <a:pt x="79" y="116"/>
                  <a:pt x="60" y="116"/>
                </a:cubicBezTo>
                <a:cubicBezTo>
                  <a:pt x="27" y="116"/>
                  <a:pt x="0" y="143"/>
                  <a:pt x="0" y="176"/>
                </a:cubicBezTo>
                <a:cubicBezTo>
                  <a:pt x="0" y="209"/>
                  <a:pt x="27" y="236"/>
                  <a:pt x="60" y="236"/>
                </a:cubicBezTo>
                <a:cubicBezTo>
                  <a:pt x="79" y="236"/>
                  <a:pt x="96" y="227"/>
                  <a:pt x="107" y="213"/>
                </a:cubicBezTo>
                <a:cubicBezTo>
                  <a:pt x="204" y="269"/>
                  <a:pt x="204" y="269"/>
                  <a:pt x="204" y="269"/>
                </a:cubicBezTo>
                <a:cubicBezTo>
                  <a:pt x="202" y="276"/>
                  <a:pt x="200" y="284"/>
                  <a:pt x="200" y="292"/>
                </a:cubicBezTo>
                <a:cubicBezTo>
                  <a:pt x="200" y="325"/>
                  <a:pt x="227" y="352"/>
                  <a:pt x="260" y="352"/>
                </a:cubicBezTo>
                <a:cubicBezTo>
                  <a:pt x="293" y="352"/>
                  <a:pt x="320" y="325"/>
                  <a:pt x="320" y="292"/>
                </a:cubicBezTo>
                <a:cubicBezTo>
                  <a:pt x="320" y="259"/>
                  <a:pt x="293" y="232"/>
                  <a:pt x="260" y="232"/>
                </a:cubicBezTo>
                <a:close/>
                <a:moveTo>
                  <a:pt x="260" y="16"/>
                </a:moveTo>
                <a:cubicBezTo>
                  <a:pt x="284" y="16"/>
                  <a:pt x="304" y="36"/>
                  <a:pt x="304" y="60"/>
                </a:cubicBezTo>
                <a:cubicBezTo>
                  <a:pt x="304" y="84"/>
                  <a:pt x="284" y="104"/>
                  <a:pt x="260" y="104"/>
                </a:cubicBezTo>
                <a:cubicBezTo>
                  <a:pt x="236" y="104"/>
                  <a:pt x="216" y="84"/>
                  <a:pt x="216" y="60"/>
                </a:cubicBezTo>
                <a:cubicBezTo>
                  <a:pt x="216" y="36"/>
                  <a:pt x="236" y="16"/>
                  <a:pt x="260" y="16"/>
                </a:cubicBezTo>
                <a:close/>
                <a:moveTo>
                  <a:pt x="60" y="220"/>
                </a:moveTo>
                <a:cubicBezTo>
                  <a:pt x="36" y="220"/>
                  <a:pt x="16" y="200"/>
                  <a:pt x="16" y="176"/>
                </a:cubicBezTo>
                <a:cubicBezTo>
                  <a:pt x="16" y="152"/>
                  <a:pt x="36" y="132"/>
                  <a:pt x="60" y="132"/>
                </a:cubicBezTo>
                <a:cubicBezTo>
                  <a:pt x="84" y="132"/>
                  <a:pt x="104" y="152"/>
                  <a:pt x="104" y="176"/>
                </a:cubicBezTo>
                <a:cubicBezTo>
                  <a:pt x="104" y="200"/>
                  <a:pt x="84" y="220"/>
                  <a:pt x="60" y="220"/>
                </a:cubicBezTo>
                <a:close/>
                <a:moveTo>
                  <a:pt x="260" y="336"/>
                </a:moveTo>
                <a:cubicBezTo>
                  <a:pt x="236" y="336"/>
                  <a:pt x="216" y="316"/>
                  <a:pt x="216" y="292"/>
                </a:cubicBezTo>
                <a:cubicBezTo>
                  <a:pt x="216" y="268"/>
                  <a:pt x="236" y="248"/>
                  <a:pt x="260" y="248"/>
                </a:cubicBezTo>
                <a:cubicBezTo>
                  <a:pt x="284" y="248"/>
                  <a:pt x="304" y="268"/>
                  <a:pt x="304" y="292"/>
                </a:cubicBezTo>
                <a:cubicBezTo>
                  <a:pt x="304" y="316"/>
                  <a:pt x="284" y="336"/>
                  <a:pt x="260" y="336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13" name="Freeform 9">
            <a:extLst>
              <a:ext uri="{FF2B5EF4-FFF2-40B4-BE49-F238E27FC236}">
                <a16:creationId xmlns:a16="http://schemas.microsoft.com/office/drawing/2014/main" id="{691144C4-5BA8-4E88-B0C9-A52746B7FC1B}"/>
              </a:ext>
            </a:extLst>
          </p:cNvPr>
          <p:cNvSpPr>
            <a:spLocks noEditPoints="1"/>
          </p:cNvSpPr>
          <p:nvPr/>
        </p:nvSpPr>
        <p:spPr bwMode="auto">
          <a:xfrm>
            <a:off x="17634569" y="7988551"/>
            <a:ext cx="672674" cy="606526"/>
          </a:xfrm>
          <a:custGeom>
            <a:avLst/>
            <a:gdLst>
              <a:gd name="T0" fmla="*/ 296 w 304"/>
              <a:gd name="T1" fmla="*/ 64 h 272"/>
              <a:gd name="T2" fmla="*/ 224 w 304"/>
              <a:gd name="T3" fmla="*/ 64 h 272"/>
              <a:gd name="T4" fmla="*/ 152 w 304"/>
              <a:gd name="T5" fmla="*/ 0 h 272"/>
              <a:gd name="T6" fmla="*/ 80 w 304"/>
              <a:gd name="T7" fmla="*/ 64 h 272"/>
              <a:gd name="T8" fmla="*/ 8 w 304"/>
              <a:gd name="T9" fmla="*/ 64 h 272"/>
              <a:gd name="T10" fmla="*/ 0 w 304"/>
              <a:gd name="T11" fmla="*/ 72 h 272"/>
              <a:gd name="T12" fmla="*/ 0 w 304"/>
              <a:gd name="T13" fmla="*/ 264 h 272"/>
              <a:gd name="T14" fmla="*/ 8 w 304"/>
              <a:gd name="T15" fmla="*/ 272 h 272"/>
              <a:gd name="T16" fmla="*/ 296 w 304"/>
              <a:gd name="T17" fmla="*/ 272 h 272"/>
              <a:gd name="T18" fmla="*/ 304 w 304"/>
              <a:gd name="T19" fmla="*/ 264 h 272"/>
              <a:gd name="T20" fmla="*/ 304 w 304"/>
              <a:gd name="T21" fmla="*/ 72 h 272"/>
              <a:gd name="T22" fmla="*/ 296 w 304"/>
              <a:gd name="T23" fmla="*/ 64 h 272"/>
              <a:gd name="T24" fmla="*/ 216 w 304"/>
              <a:gd name="T25" fmla="*/ 120 h 272"/>
              <a:gd name="T26" fmla="*/ 224 w 304"/>
              <a:gd name="T27" fmla="*/ 128 h 272"/>
              <a:gd name="T28" fmla="*/ 216 w 304"/>
              <a:gd name="T29" fmla="*/ 136 h 272"/>
              <a:gd name="T30" fmla="*/ 208 w 304"/>
              <a:gd name="T31" fmla="*/ 128 h 272"/>
              <a:gd name="T32" fmla="*/ 216 w 304"/>
              <a:gd name="T33" fmla="*/ 120 h 272"/>
              <a:gd name="T34" fmla="*/ 152 w 304"/>
              <a:gd name="T35" fmla="*/ 16 h 272"/>
              <a:gd name="T36" fmla="*/ 207 w 304"/>
              <a:gd name="T37" fmla="*/ 64 h 272"/>
              <a:gd name="T38" fmla="*/ 97 w 304"/>
              <a:gd name="T39" fmla="*/ 64 h 272"/>
              <a:gd name="T40" fmla="*/ 152 w 304"/>
              <a:gd name="T41" fmla="*/ 16 h 272"/>
              <a:gd name="T42" fmla="*/ 88 w 304"/>
              <a:gd name="T43" fmla="*/ 120 h 272"/>
              <a:gd name="T44" fmla="*/ 96 w 304"/>
              <a:gd name="T45" fmla="*/ 128 h 272"/>
              <a:gd name="T46" fmla="*/ 88 w 304"/>
              <a:gd name="T47" fmla="*/ 136 h 272"/>
              <a:gd name="T48" fmla="*/ 80 w 304"/>
              <a:gd name="T49" fmla="*/ 128 h 272"/>
              <a:gd name="T50" fmla="*/ 88 w 304"/>
              <a:gd name="T51" fmla="*/ 120 h 272"/>
              <a:gd name="T52" fmla="*/ 288 w 304"/>
              <a:gd name="T53" fmla="*/ 256 h 272"/>
              <a:gd name="T54" fmla="*/ 16 w 304"/>
              <a:gd name="T55" fmla="*/ 256 h 272"/>
              <a:gd name="T56" fmla="*/ 16 w 304"/>
              <a:gd name="T57" fmla="*/ 80 h 272"/>
              <a:gd name="T58" fmla="*/ 80 w 304"/>
              <a:gd name="T59" fmla="*/ 80 h 272"/>
              <a:gd name="T60" fmla="*/ 80 w 304"/>
              <a:gd name="T61" fmla="*/ 105 h 272"/>
              <a:gd name="T62" fmla="*/ 64 w 304"/>
              <a:gd name="T63" fmla="*/ 128 h 272"/>
              <a:gd name="T64" fmla="*/ 88 w 304"/>
              <a:gd name="T65" fmla="*/ 152 h 272"/>
              <a:gd name="T66" fmla="*/ 112 w 304"/>
              <a:gd name="T67" fmla="*/ 128 h 272"/>
              <a:gd name="T68" fmla="*/ 96 w 304"/>
              <a:gd name="T69" fmla="*/ 105 h 272"/>
              <a:gd name="T70" fmla="*/ 96 w 304"/>
              <a:gd name="T71" fmla="*/ 80 h 272"/>
              <a:gd name="T72" fmla="*/ 208 w 304"/>
              <a:gd name="T73" fmla="*/ 80 h 272"/>
              <a:gd name="T74" fmla="*/ 208 w 304"/>
              <a:gd name="T75" fmla="*/ 105 h 272"/>
              <a:gd name="T76" fmla="*/ 192 w 304"/>
              <a:gd name="T77" fmla="*/ 128 h 272"/>
              <a:gd name="T78" fmla="*/ 216 w 304"/>
              <a:gd name="T79" fmla="*/ 152 h 272"/>
              <a:gd name="T80" fmla="*/ 240 w 304"/>
              <a:gd name="T81" fmla="*/ 128 h 272"/>
              <a:gd name="T82" fmla="*/ 224 w 304"/>
              <a:gd name="T83" fmla="*/ 105 h 272"/>
              <a:gd name="T84" fmla="*/ 224 w 304"/>
              <a:gd name="T85" fmla="*/ 80 h 272"/>
              <a:gd name="T86" fmla="*/ 288 w 304"/>
              <a:gd name="T87" fmla="*/ 80 h 272"/>
              <a:gd name="T88" fmla="*/ 288 w 304"/>
              <a:gd name="T89" fmla="*/ 256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4" h="272">
                <a:moveTo>
                  <a:pt x="296" y="64"/>
                </a:moveTo>
                <a:cubicBezTo>
                  <a:pt x="224" y="64"/>
                  <a:pt x="224" y="64"/>
                  <a:pt x="224" y="64"/>
                </a:cubicBezTo>
                <a:cubicBezTo>
                  <a:pt x="220" y="28"/>
                  <a:pt x="189" y="0"/>
                  <a:pt x="152" y="0"/>
                </a:cubicBezTo>
                <a:cubicBezTo>
                  <a:pt x="115" y="0"/>
                  <a:pt x="84" y="28"/>
                  <a:pt x="80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68"/>
                  <a:pt x="4" y="272"/>
                  <a:pt x="8" y="272"/>
                </a:cubicBezTo>
                <a:cubicBezTo>
                  <a:pt x="296" y="272"/>
                  <a:pt x="296" y="272"/>
                  <a:pt x="296" y="272"/>
                </a:cubicBezTo>
                <a:cubicBezTo>
                  <a:pt x="300" y="272"/>
                  <a:pt x="304" y="268"/>
                  <a:pt x="304" y="264"/>
                </a:cubicBezTo>
                <a:cubicBezTo>
                  <a:pt x="304" y="72"/>
                  <a:pt x="304" y="72"/>
                  <a:pt x="304" y="72"/>
                </a:cubicBezTo>
                <a:cubicBezTo>
                  <a:pt x="304" y="68"/>
                  <a:pt x="300" y="64"/>
                  <a:pt x="296" y="64"/>
                </a:cubicBezTo>
                <a:close/>
                <a:moveTo>
                  <a:pt x="216" y="120"/>
                </a:moveTo>
                <a:cubicBezTo>
                  <a:pt x="220" y="120"/>
                  <a:pt x="224" y="124"/>
                  <a:pt x="224" y="128"/>
                </a:cubicBezTo>
                <a:cubicBezTo>
                  <a:pt x="224" y="132"/>
                  <a:pt x="220" y="136"/>
                  <a:pt x="216" y="136"/>
                </a:cubicBezTo>
                <a:cubicBezTo>
                  <a:pt x="212" y="136"/>
                  <a:pt x="208" y="132"/>
                  <a:pt x="208" y="128"/>
                </a:cubicBezTo>
                <a:cubicBezTo>
                  <a:pt x="208" y="124"/>
                  <a:pt x="212" y="120"/>
                  <a:pt x="216" y="120"/>
                </a:cubicBezTo>
                <a:close/>
                <a:moveTo>
                  <a:pt x="152" y="16"/>
                </a:moveTo>
                <a:cubicBezTo>
                  <a:pt x="180" y="16"/>
                  <a:pt x="204" y="37"/>
                  <a:pt x="207" y="64"/>
                </a:cubicBezTo>
                <a:cubicBezTo>
                  <a:pt x="97" y="64"/>
                  <a:pt x="97" y="64"/>
                  <a:pt x="97" y="64"/>
                </a:cubicBezTo>
                <a:cubicBezTo>
                  <a:pt x="100" y="37"/>
                  <a:pt x="124" y="16"/>
                  <a:pt x="152" y="16"/>
                </a:cubicBezTo>
                <a:close/>
                <a:moveTo>
                  <a:pt x="88" y="120"/>
                </a:moveTo>
                <a:cubicBezTo>
                  <a:pt x="92" y="120"/>
                  <a:pt x="96" y="124"/>
                  <a:pt x="96" y="128"/>
                </a:cubicBezTo>
                <a:cubicBezTo>
                  <a:pt x="96" y="132"/>
                  <a:pt x="92" y="136"/>
                  <a:pt x="88" y="136"/>
                </a:cubicBezTo>
                <a:cubicBezTo>
                  <a:pt x="84" y="136"/>
                  <a:pt x="80" y="132"/>
                  <a:pt x="80" y="128"/>
                </a:cubicBezTo>
                <a:cubicBezTo>
                  <a:pt x="80" y="124"/>
                  <a:pt x="84" y="120"/>
                  <a:pt x="88" y="120"/>
                </a:cubicBezTo>
                <a:close/>
                <a:moveTo>
                  <a:pt x="288" y="256"/>
                </a:moveTo>
                <a:cubicBezTo>
                  <a:pt x="16" y="256"/>
                  <a:pt x="16" y="256"/>
                  <a:pt x="16" y="256"/>
                </a:cubicBezTo>
                <a:cubicBezTo>
                  <a:pt x="16" y="80"/>
                  <a:pt x="16" y="80"/>
                  <a:pt x="16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1" y="108"/>
                  <a:pt x="64" y="117"/>
                  <a:pt x="64" y="128"/>
                </a:cubicBezTo>
                <a:cubicBezTo>
                  <a:pt x="64" y="141"/>
                  <a:pt x="75" y="152"/>
                  <a:pt x="88" y="152"/>
                </a:cubicBezTo>
                <a:cubicBezTo>
                  <a:pt x="101" y="152"/>
                  <a:pt x="112" y="141"/>
                  <a:pt x="112" y="128"/>
                </a:cubicBezTo>
                <a:cubicBezTo>
                  <a:pt x="112" y="118"/>
                  <a:pt x="105" y="109"/>
                  <a:pt x="96" y="105"/>
                </a:cubicBezTo>
                <a:cubicBezTo>
                  <a:pt x="96" y="80"/>
                  <a:pt x="96" y="80"/>
                  <a:pt x="96" y="80"/>
                </a:cubicBezTo>
                <a:cubicBezTo>
                  <a:pt x="208" y="80"/>
                  <a:pt x="208" y="80"/>
                  <a:pt x="208" y="80"/>
                </a:cubicBezTo>
                <a:cubicBezTo>
                  <a:pt x="208" y="105"/>
                  <a:pt x="208" y="105"/>
                  <a:pt x="208" y="105"/>
                </a:cubicBezTo>
                <a:cubicBezTo>
                  <a:pt x="199" y="108"/>
                  <a:pt x="192" y="117"/>
                  <a:pt x="192" y="128"/>
                </a:cubicBezTo>
                <a:cubicBezTo>
                  <a:pt x="192" y="141"/>
                  <a:pt x="203" y="152"/>
                  <a:pt x="216" y="152"/>
                </a:cubicBezTo>
                <a:cubicBezTo>
                  <a:pt x="229" y="152"/>
                  <a:pt x="240" y="141"/>
                  <a:pt x="240" y="128"/>
                </a:cubicBezTo>
                <a:cubicBezTo>
                  <a:pt x="240" y="118"/>
                  <a:pt x="233" y="109"/>
                  <a:pt x="224" y="105"/>
                </a:cubicBezTo>
                <a:cubicBezTo>
                  <a:pt x="224" y="80"/>
                  <a:pt x="224" y="80"/>
                  <a:pt x="224" y="80"/>
                </a:cubicBezTo>
                <a:cubicBezTo>
                  <a:pt x="288" y="80"/>
                  <a:pt x="288" y="80"/>
                  <a:pt x="288" y="80"/>
                </a:cubicBezTo>
                <a:lnTo>
                  <a:pt x="288" y="2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14" name="Freeform 10">
            <a:extLst>
              <a:ext uri="{FF2B5EF4-FFF2-40B4-BE49-F238E27FC236}">
                <a16:creationId xmlns:a16="http://schemas.microsoft.com/office/drawing/2014/main" id="{16A507D3-040C-4600-8549-E19BDC12CD32}"/>
              </a:ext>
            </a:extLst>
          </p:cNvPr>
          <p:cNvSpPr>
            <a:spLocks noEditPoints="1"/>
          </p:cNvSpPr>
          <p:nvPr/>
        </p:nvSpPr>
        <p:spPr bwMode="auto">
          <a:xfrm>
            <a:off x="16877991" y="5117523"/>
            <a:ext cx="637270" cy="695034"/>
          </a:xfrm>
          <a:custGeom>
            <a:avLst/>
            <a:gdLst>
              <a:gd name="T0" fmla="*/ 181 w 288"/>
              <a:gd name="T1" fmla="*/ 165 h 312"/>
              <a:gd name="T2" fmla="*/ 224 w 288"/>
              <a:gd name="T3" fmla="*/ 88 h 312"/>
              <a:gd name="T4" fmla="*/ 144 w 288"/>
              <a:gd name="T5" fmla="*/ 0 h 312"/>
              <a:gd name="T6" fmla="*/ 64 w 288"/>
              <a:gd name="T7" fmla="*/ 88 h 312"/>
              <a:gd name="T8" fmla="*/ 107 w 288"/>
              <a:gd name="T9" fmla="*/ 165 h 312"/>
              <a:gd name="T10" fmla="*/ 0 w 288"/>
              <a:gd name="T11" fmla="*/ 304 h 312"/>
              <a:gd name="T12" fmla="*/ 8 w 288"/>
              <a:gd name="T13" fmla="*/ 312 h 312"/>
              <a:gd name="T14" fmla="*/ 280 w 288"/>
              <a:gd name="T15" fmla="*/ 312 h 312"/>
              <a:gd name="T16" fmla="*/ 288 w 288"/>
              <a:gd name="T17" fmla="*/ 304 h 312"/>
              <a:gd name="T18" fmla="*/ 181 w 288"/>
              <a:gd name="T19" fmla="*/ 165 h 312"/>
              <a:gd name="T20" fmla="*/ 80 w 288"/>
              <a:gd name="T21" fmla="*/ 88 h 312"/>
              <a:gd name="T22" fmla="*/ 144 w 288"/>
              <a:gd name="T23" fmla="*/ 16 h 312"/>
              <a:gd name="T24" fmla="*/ 208 w 288"/>
              <a:gd name="T25" fmla="*/ 88 h 312"/>
              <a:gd name="T26" fmla="*/ 144 w 288"/>
              <a:gd name="T27" fmla="*/ 160 h 312"/>
              <a:gd name="T28" fmla="*/ 80 w 288"/>
              <a:gd name="T29" fmla="*/ 88 h 312"/>
              <a:gd name="T30" fmla="*/ 16 w 288"/>
              <a:gd name="T31" fmla="*/ 296 h 312"/>
              <a:gd name="T32" fmla="*/ 144 w 288"/>
              <a:gd name="T33" fmla="*/ 176 h 312"/>
              <a:gd name="T34" fmla="*/ 272 w 288"/>
              <a:gd name="T35" fmla="*/ 296 h 312"/>
              <a:gd name="T36" fmla="*/ 16 w 288"/>
              <a:gd name="T37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312">
                <a:moveTo>
                  <a:pt x="181" y="165"/>
                </a:moveTo>
                <a:cubicBezTo>
                  <a:pt x="207" y="149"/>
                  <a:pt x="224" y="117"/>
                  <a:pt x="224" y="88"/>
                </a:cubicBezTo>
                <a:cubicBezTo>
                  <a:pt x="224" y="46"/>
                  <a:pt x="190" y="0"/>
                  <a:pt x="144" y="0"/>
                </a:cubicBezTo>
                <a:cubicBezTo>
                  <a:pt x="98" y="0"/>
                  <a:pt x="64" y="46"/>
                  <a:pt x="64" y="88"/>
                </a:cubicBezTo>
                <a:cubicBezTo>
                  <a:pt x="64" y="117"/>
                  <a:pt x="81" y="149"/>
                  <a:pt x="107" y="165"/>
                </a:cubicBezTo>
                <a:cubicBezTo>
                  <a:pt x="45" y="181"/>
                  <a:pt x="0" y="238"/>
                  <a:pt x="0" y="304"/>
                </a:cubicBezTo>
                <a:cubicBezTo>
                  <a:pt x="0" y="308"/>
                  <a:pt x="4" y="312"/>
                  <a:pt x="8" y="312"/>
                </a:cubicBezTo>
                <a:cubicBezTo>
                  <a:pt x="280" y="312"/>
                  <a:pt x="280" y="312"/>
                  <a:pt x="280" y="312"/>
                </a:cubicBezTo>
                <a:cubicBezTo>
                  <a:pt x="284" y="312"/>
                  <a:pt x="288" y="308"/>
                  <a:pt x="288" y="304"/>
                </a:cubicBezTo>
                <a:cubicBezTo>
                  <a:pt x="288" y="238"/>
                  <a:pt x="243" y="181"/>
                  <a:pt x="181" y="165"/>
                </a:cubicBezTo>
                <a:close/>
                <a:moveTo>
                  <a:pt x="80" y="88"/>
                </a:moveTo>
                <a:cubicBezTo>
                  <a:pt x="80" y="47"/>
                  <a:pt x="114" y="16"/>
                  <a:pt x="144" y="16"/>
                </a:cubicBezTo>
                <a:cubicBezTo>
                  <a:pt x="174" y="16"/>
                  <a:pt x="208" y="47"/>
                  <a:pt x="208" y="88"/>
                </a:cubicBezTo>
                <a:cubicBezTo>
                  <a:pt x="208" y="129"/>
                  <a:pt x="174" y="160"/>
                  <a:pt x="144" y="160"/>
                </a:cubicBezTo>
                <a:cubicBezTo>
                  <a:pt x="114" y="160"/>
                  <a:pt x="80" y="129"/>
                  <a:pt x="80" y="88"/>
                </a:cubicBezTo>
                <a:close/>
                <a:moveTo>
                  <a:pt x="16" y="296"/>
                </a:moveTo>
                <a:cubicBezTo>
                  <a:pt x="20" y="229"/>
                  <a:pt x="76" y="176"/>
                  <a:pt x="144" y="176"/>
                </a:cubicBezTo>
                <a:cubicBezTo>
                  <a:pt x="212" y="176"/>
                  <a:pt x="268" y="229"/>
                  <a:pt x="272" y="296"/>
                </a:cubicBezTo>
                <a:lnTo>
                  <a:pt x="16" y="29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15" name="Freeform 12">
            <a:extLst>
              <a:ext uri="{FF2B5EF4-FFF2-40B4-BE49-F238E27FC236}">
                <a16:creationId xmlns:a16="http://schemas.microsoft.com/office/drawing/2014/main" id="{A4A0FA0C-E3BF-440A-9B9F-759026BC5AFD}"/>
              </a:ext>
            </a:extLst>
          </p:cNvPr>
          <p:cNvSpPr>
            <a:spLocks noEditPoints="1"/>
          </p:cNvSpPr>
          <p:nvPr/>
        </p:nvSpPr>
        <p:spPr bwMode="auto">
          <a:xfrm>
            <a:off x="16948799" y="10714790"/>
            <a:ext cx="495654" cy="750936"/>
          </a:xfrm>
          <a:custGeom>
            <a:avLst/>
            <a:gdLst>
              <a:gd name="T0" fmla="*/ 112 w 224"/>
              <a:gd name="T1" fmla="*/ 0 h 337"/>
              <a:gd name="T2" fmla="*/ 0 w 224"/>
              <a:gd name="T3" fmla="*/ 111 h 337"/>
              <a:gd name="T4" fmla="*/ 107 w 224"/>
              <a:gd name="T5" fmla="*/ 334 h 337"/>
              <a:gd name="T6" fmla="*/ 117 w 224"/>
              <a:gd name="T7" fmla="*/ 334 h 337"/>
              <a:gd name="T8" fmla="*/ 224 w 224"/>
              <a:gd name="T9" fmla="*/ 111 h 337"/>
              <a:gd name="T10" fmla="*/ 112 w 224"/>
              <a:gd name="T11" fmla="*/ 0 h 337"/>
              <a:gd name="T12" fmla="*/ 112 w 224"/>
              <a:gd name="T13" fmla="*/ 317 h 337"/>
              <a:gd name="T14" fmla="*/ 16 w 224"/>
              <a:gd name="T15" fmla="*/ 111 h 337"/>
              <a:gd name="T16" fmla="*/ 112 w 224"/>
              <a:gd name="T17" fmla="*/ 16 h 337"/>
              <a:gd name="T18" fmla="*/ 208 w 224"/>
              <a:gd name="T19" fmla="*/ 111 h 337"/>
              <a:gd name="T20" fmla="*/ 112 w 224"/>
              <a:gd name="T21" fmla="*/ 317 h 337"/>
              <a:gd name="T22" fmla="*/ 112 w 224"/>
              <a:gd name="T23" fmla="*/ 48 h 337"/>
              <a:gd name="T24" fmla="*/ 48 w 224"/>
              <a:gd name="T25" fmla="*/ 112 h 337"/>
              <a:gd name="T26" fmla="*/ 112 w 224"/>
              <a:gd name="T27" fmla="*/ 176 h 337"/>
              <a:gd name="T28" fmla="*/ 176 w 224"/>
              <a:gd name="T29" fmla="*/ 112 h 337"/>
              <a:gd name="T30" fmla="*/ 112 w 224"/>
              <a:gd name="T31" fmla="*/ 48 h 337"/>
              <a:gd name="T32" fmla="*/ 112 w 224"/>
              <a:gd name="T33" fmla="*/ 160 h 337"/>
              <a:gd name="T34" fmla="*/ 64 w 224"/>
              <a:gd name="T35" fmla="*/ 112 h 337"/>
              <a:gd name="T36" fmla="*/ 112 w 224"/>
              <a:gd name="T37" fmla="*/ 64 h 337"/>
              <a:gd name="T38" fmla="*/ 160 w 224"/>
              <a:gd name="T39" fmla="*/ 112 h 337"/>
              <a:gd name="T40" fmla="*/ 112 w 224"/>
              <a:gd name="T41" fmla="*/ 16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337">
                <a:moveTo>
                  <a:pt x="112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241"/>
                  <a:pt x="102" y="330"/>
                  <a:pt x="107" y="334"/>
                </a:cubicBezTo>
                <a:cubicBezTo>
                  <a:pt x="110" y="337"/>
                  <a:pt x="114" y="337"/>
                  <a:pt x="117" y="334"/>
                </a:cubicBezTo>
                <a:cubicBezTo>
                  <a:pt x="122" y="330"/>
                  <a:pt x="224" y="241"/>
                  <a:pt x="224" y="111"/>
                </a:cubicBezTo>
                <a:cubicBezTo>
                  <a:pt x="224" y="50"/>
                  <a:pt x="174" y="0"/>
                  <a:pt x="112" y="0"/>
                </a:cubicBezTo>
                <a:close/>
                <a:moveTo>
                  <a:pt x="112" y="317"/>
                </a:moveTo>
                <a:cubicBezTo>
                  <a:pt x="91" y="297"/>
                  <a:pt x="16" y="217"/>
                  <a:pt x="16" y="111"/>
                </a:cubicBezTo>
                <a:cubicBezTo>
                  <a:pt x="16" y="58"/>
                  <a:pt x="59" y="16"/>
                  <a:pt x="112" y="16"/>
                </a:cubicBezTo>
                <a:cubicBezTo>
                  <a:pt x="165" y="16"/>
                  <a:pt x="208" y="58"/>
                  <a:pt x="208" y="111"/>
                </a:cubicBezTo>
                <a:cubicBezTo>
                  <a:pt x="208" y="217"/>
                  <a:pt x="133" y="297"/>
                  <a:pt x="112" y="317"/>
                </a:cubicBezTo>
                <a:close/>
                <a:moveTo>
                  <a:pt x="112" y="48"/>
                </a:moveTo>
                <a:cubicBezTo>
                  <a:pt x="77" y="48"/>
                  <a:pt x="48" y="77"/>
                  <a:pt x="48" y="112"/>
                </a:cubicBezTo>
                <a:cubicBezTo>
                  <a:pt x="48" y="147"/>
                  <a:pt x="77" y="176"/>
                  <a:pt x="112" y="176"/>
                </a:cubicBezTo>
                <a:cubicBezTo>
                  <a:pt x="147" y="176"/>
                  <a:pt x="176" y="147"/>
                  <a:pt x="176" y="112"/>
                </a:cubicBezTo>
                <a:cubicBezTo>
                  <a:pt x="176" y="77"/>
                  <a:pt x="147" y="48"/>
                  <a:pt x="112" y="48"/>
                </a:cubicBezTo>
                <a:close/>
                <a:moveTo>
                  <a:pt x="112" y="160"/>
                </a:moveTo>
                <a:cubicBezTo>
                  <a:pt x="86" y="160"/>
                  <a:pt x="64" y="138"/>
                  <a:pt x="64" y="112"/>
                </a:cubicBezTo>
                <a:cubicBezTo>
                  <a:pt x="64" y="86"/>
                  <a:pt x="86" y="64"/>
                  <a:pt x="112" y="64"/>
                </a:cubicBezTo>
                <a:cubicBezTo>
                  <a:pt x="138" y="64"/>
                  <a:pt x="160" y="86"/>
                  <a:pt x="160" y="112"/>
                </a:cubicBezTo>
                <a:cubicBezTo>
                  <a:pt x="160" y="138"/>
                  <a:pt x="138" y="160"/>
                  <a:pt x="112" y="16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2437974"/>
            <a:endParaRPr lang="en-IN" sz="4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A560F8-029B-4EEA-BE8A-C41A39FB8041}"/>
              </a:ext>
            </a:extLst>
          </p:cNvPr>
          <p:cNvSpPr txBox="1"/>
          <p:nvPr/>
        </p:nvSpPr>
        <p:spPr>
          <a:xfrm>
            <a:off x="11323504" y="7620012"/>
            <a:ext cx="2540424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2437974"/>
            <a:r>
              <a: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Digital  Threats</a:t>
            </a:r>
            <a:endParaRPr lang="en-IN" sz="4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7" grpId="0" animBg="1"/>
      <p:bldP spid="10" grpId="0" animBg="1"/>
      <p:bldP spid="13" grpId="0" animBg="1"/>
      <p:bldP spid="21" grpId="0" animBg="1"/>
      <p:bldP spid="19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6" grpId="0" animBg="1"/>
      <p:bldP spid="37" grpId="0" animBg="1"/>
      <p:bldP spid="42" grpId="0" animBg="1"/>
      <p:bldP spid="43" grpId="0" animBg="1"/>
      <p:bldP spid="48" grpId="0" animBg="1"/>
      <p:bldP spid="49" grpId="0" animBg="1"/>
      <p:bldP spid="54" grpId="0" animBg="1"/>
      <p:bldP spid="55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184299" y="339714"/>
            <a:ext cx="16625163" cy="1437528"/>
          </a:xfrm>
          <a:prstGeom prst="rect">
            <a:avLst/>
          </a:prstGeom>
        </p:spPr>
        <p:txBody>
          <a:bodyPr vert="horz" lIns="182784" tIns="91392" rIns="182784" bIns="9139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de-DE" altLang="en-US" sz="5999" b="1" dirty="0">
                <a:solidFill>
                  <a:schemeClr val="tx2"/>
                </a:solidFill>
                <a:latin typeface="Gill Sans MT" panose="020B0502020104020203" pitchFamily="34" charset="0"/>
              </a:rPr>
              <a:t>Evolution of  Financial Crimes in Ghana</a:t>
            </a:r>
            <a:endParaRPr lang="en-US" altLang="en-US" sz="5999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50681" y="6833872"/>
            <a:ext cx="4784243" cy="214518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199" dirty="0">
                <a:latin typeface="Verdana" panose="020B0604030504040204" pitchFamily="34" charset="0"/>
                <a:ea typeface="Verdana" panose="020B0604030504040204" pitchFamily="34" charset="0"/>
              </a:rPr>
              <a:t>Opportunistic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592156" y="5129325"/>
            <a:ext cx="4784244" cy="2145183"/>
          </a:xfrm>
          <a:prstGeom prst="rightArrow">
            <a:avLst/>
          </a:prstGeom>
          <a:solidFill>
            <a:srgbClr val="09B9D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199" dirty="0">
                <a:latin typeface="Verdana" panose="020B0604030504040204" pitchFamily="34" charset="0"/>
                <a:ea typeface="Verdana" panose="020B0604030504040204" pitchFamily="34" charset="0"/>
              </a:rPr>
              <a:t>Planned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1945676" y="3046870"/>
            <a:ext cx="4980055" cy="214201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199" dirty="0">
                <a:latin typeface="Verdana" panose="020B0604030504040204" pitchFamily="34" charset="0"/>
                <a:ea typeface="Verdana" panose="020B0604030504040204" pitchFamily="34" charset="0"/>
              </a:rPr>
              <a:t>Organised 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610393" y="1058478"/>
            <a:ext cx="4764415" cy="2145183"/>
          </a:xfrm>
          <a:prstGeom prst="rightArrow">
            <a:avLst/>
          </a:prstGeom>
          <a:solidFill>
            <a:srgbClr val="FF610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199" dirty="0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2257592" y="4949171"/>
            <a:ext cx="3113801" cy="276685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e-DE" sz="2000" dirty="0">
                <a:solidFill>
                  <a:schemeClr val="accent6">
                    <a:lumMod val="10000"/>
                  </a:schemeClr>
                </a:solidFill>
                <a:latin typeface="Gill Sans"/>
              </a:rPr>
              <a:t>Involves deliberate, structured and Coordinated efforts by groups or networks. Often involving international network. E.g Money Laundering</a:t>
            </a:r>
          </a:p>
        </p:txBody>
      </p:sp>
      <p:sp>
        <p:nvSpPr>
          <p:cNvPr id="143" name="Right Arrow 142"/>
          <p:cNvSpPr/>
          <p:nvPr/>
        </p:nvSpPr>
        <p:spPr>
          <a:xfrm>
            <a:off x="3788701" y="12880478"/>
            <a:ext cx="18928100" cy="23150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7196" dirty="0"/>
          </a:p>
        </p:txBody>
      </p:sp>
      <p:sp>
        <p:nvSpPr>
          <p:cNvPr id="144" name="TextBox 5"/>
          <p:cNvSpPr txBox="1">
            <a:spLocks noChangeArrowheads="1"/>
          </p:cNvSpPr>
          <p:nvPr/>
        </p:nvSpPr>
        <p:spPr bwMode="auto">
          <a:xfrm>
            <a:off x="5450361" y="12088083"/>
            <a:ext cx="15384385" cy="52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2799" b="1" dirty="0">
                <a:solidFill>
                  <a:schemeClr val="accent2"/>
                </a:solidFill>
                <a:latin typeface="Arial" panose="020B0604020202020204" pitchFamily="34" charset="0"/>
              </a:rPr>
              <a:t>Time / Confidence / Sophistication</a:t>
            </a:r>
          </a:p>
        </p:txBody>
      </p:sp>
      <p:sp>
        <p:nvSpPr>
          <p:cNvPr id="145" name="Up Arrow 144"/>
          <p:cNvSpPr/>
          <p:nvPr/>
        </p:nvSpPr>
        <p:spPr>
          <a:xfrm>
            <a:off x="22953993" y="3307370"/>
            <a:ext cx="240893" cy="904225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7196"/>
          </a:p>
        </p:txBody>
      </p:sp>
      <p:sp>
        <p:nvSpPr>
          <p:cNvPr id="146" name="TextBox 6"/>
          <p:cNvSpPr txBox="1">
            <a:spLocks noChangeArrowheads="1"/>
          </p:cNvSpPr>
          <p:nvPr/>
        </p:nvSpPr>
        <p:spPr bwMode="auto">
          <a:xfrm rot="5400000">
            <a:off x="22634400" y="7673526"/>
            <a:ext cx="1980168" cy="6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3599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Losses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9E20E-7834-4BA8-89A0-963AF6276CF7}"/>
              </a:ext>
            </a:extLst>
          </p:cNvPr>
          <p:cNvSpPr txBox="1"/>
          <p:nvPr/>
        </p:nvSpPr>
        <p:spPr>
          <a:xfrm>
            <a:off x="990498" y="8658654"/>
            <a:ext cx="2888000" cy="26527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e-DE" sz="2000" dirty="0">
                <a:solidFill>
                  <a:schemeClr val="accent6">
                    <a:lumMod val="10000"/>
                  </a:schemeClr>
                </a:solidFill>
                <a:latin typeface="Gill Sans"/>
              </a:rPr>
              <a:t>Spontanous fraudulent activities committed, ofe to unforeseen circumstances or unexpected  opportunities rather than being planned. E.g Exploiting weaknesses or loopholes </a:t>
            </a:r>
            <a:endParaRPr lang="de-DE" sz="2399" dirty="0">
              <a:solidFill>
                <a:schemeClr val="accent6">
                  <a:lumMod val="10000"/>
                </a:schemeClr>
              </a:solidFill>
              <a:latin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42DE7F-5D42-44B7-A398-975C6EEF6402}"/>
              </a:ext>
            </a:extLst>
          </p:cNvPr>
          <p:cNvSpPr txBox="1"/>
          <p:nvPr/>
        </p:nvSpPr>
        <p:spPr>
          <a:xfrm>
            <a:off x="7603335" y="4915418"/>
            <a:ext cx="195892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6">
                    <a:lumMod val="10000"/>
                  </a:schemeClr>
                </a:solidFill>
              </a:rPr>
              <a:t>1990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DF32C-0393-45EA-B9BE-A387359724C7}"/>
              </a:ext>
            </a:extLst>
          </p:cNvPr>
          <p:cNvSpPr txBox="1"/>
          <p:nvPr/>
        </p:nvSpPr>
        <p:spPr>
          <a:xfrm>
            <a:off x="1372195" y="6582132"/>
            <a:ext cx="195892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6">
                    <a:lumMod val="10000"/>
                  </a:schemeClr>
                </a:solidFill>
              </a:rPr>
              <a:t>1980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69AD2-36CC-4E0D-83B4-5647C2473A7E}"/>
              </a:ext>
            </a:extLst>
          </p:cNvPr>
          <p:cNvSpPr txBox="1"/>
          <p:nvPr/>
        </p:nvSpPr>
        <p:spPr>
          <a:xfrm>
            <a:off x="12431975" y="2852451"/>
            <a:ext cx="195892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6">
                    <a:lumMod val="10000"/>
                  </a:schemeClr>
                </a:solidFill>
              </a:rPr>
              <a:t>2000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D6D4F1-CAAA-448F-8070-CE3C1B7C15A7}"/>
              </a:ext>
            </a:extLst>
          </p:cNvPr>
          <p:cNvSpPr txBox="1"/>
          <p:nvPr/>
        </p:nvSpPr>
        <p:spPr>
          <a:xfrm>
            <a:off x="18014936" y="851652"/>
            <a:ext cx="195892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6">
                    <a:lumMod val="10000"/>
                  </a:schemeClr>
                </a:solidFill>
              </a:rPr>
              <a:t>2010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E9C0F-F6D9-4348-A151-B0452D1059D7}"/>
              </a:ext>
            </a:extLst>
          </p:cNvPr>
          <p:cNvSpPr txBox="1"/>
          <p:nvPr/>
        </p:nvSpPr>
        <p:spPr>
          <a:xfrm>
            <a:off x="6610294" y="7043140"/>
            <a:ext cx="3113801" cy="23801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e-DE" sz="2000" dirty="0">
                <a:solidFill>
                  <a:schemeClr val="accent6">
                    <a:lumMod val="10000"/>
                  </a:schemeClr>
                </a:solidFill>
                <a:latin typeface="Gill Sans"/>
              </a:rPr>
              <a:t>Pre-meditated, Deliberate and Carefully planned and executed. This involves complex schemes, concealment and deception.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F51DF-A0E6-4078-A850-3B90F0D461E4}"/>
              </a:ext>
            </a:extLst>
          </p:cNvPr>
          <p:cNvSpPr txBox="1"/>
          <p:nvPr/>
        </p:nvSpPr>
        <p:spPr>
          <a:xfrm>
            <a:off x="18178209" y="2928703"/>
            <a:ext cx="2768007" cy="257136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e-DE" sz="2000" dirty="0">
                <a:solidFill>
                  <a:schemeClr val="accent6">
                    <a:lumMod val="10000"/>
                  </a:schemeClr>
                </a:solidFill>
                <a:latin typeface="Gill Sans"/>
              </a:rPr>
              <a:t>Use of technology, algorithms, and automation tools to perpetrate fraudulent activities. E.g Automated Account takeover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12C8C7-B3EC-4472-A22F-F499B61BC7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49" y="12188151"/>
            <a:ext cx="1138335" cy="997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D81F31-818C-4120-B82A-199C99FA15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8895" y="6355840"/>
            <a:ext cx="1134766" cy="9560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4CB02F-FB13-48B7-920E-3EBDFCA15B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553" y="8620225"/>
            <a:ext cx="1187373" cy="1000385"/>
          </a:xfrm>
          <a:prstGeom prst="rect">
            <a:avLst/>
          </a:prstGeom>
        </p:spPr>
      </p:pic>
      <p:sp>
        <p:nvSpPr>
          <p:cNvPr id="25" name="Freeform 90">
            <a:extLst>
              <a:ext uri="{FF2B5EF4-FFF2-40B4-BE49-F238E27FC236}">
                <a16:creationId xmlns:a16="http://schemas.microsoft.com/office/drawing/2014/main" id="{2715DD1F-8DEE-4DB7-9E82-8310F931A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51487" y="10313640"/>
            <a:ext cx="1122983" cy="1049832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anchor="ctr"/>
          <a:lstStyle/>
          <a:p>
            <a:endParaRPr lang="en-US" sz="1800" dirty="0">
              <a:latin typeface="Lato Light" panose="020F0502020204030203" pitchFamily="34" charset="0"/>
            </a:endParaRPr>
          </a:p>
        </p:txBody>
      </p:sp>
      <p:sp>
        <p:nvSpPr>
          <p:cNvPr id="26" name="Donut 429">
            <a:extLst>
              <a:ext uri="{FF2B5EF4-FFF2-40B4-BE49-F238E27FC236}">
                <a16:creationId xmlns:a16="http://schemas.microsoft.com/office/drawing/2014/main" id="{BA0C57F6-4BED-4656-953B-7F528599B50E}"/>
              </a:ext>
            </a:extLst>
          </p:cNvPr>
          <p:cNvSpPr/>
          <p:nvPr/>
        </p:nvSpPr>
        <p:spPr>
          <a:xfrm>
            <a:off x="1146447" y="11643006"/>
            <a:ext cx="1988640" cy="1886382"/>
          </a:xfrm>
          <a:prstGeom prst="donut">
            <a:avLst>
              <a:gd name="adj" fmla="val 9121"/>
            </a:avLst>
          </a:prstGeom>
          <a:gradFill>
            <a:gsLst>
              <a:gs pos="30000">
                <a:srgbClr val="F1C320"/>
              </a:gs>
              <a:gs pos="71000">
                <a:srgbClr val="CB9D06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onut 429">
            <a:extLst>
              <a:ext uri="{FF2B5EF4-FFF2-40B4-BE49-F238E27FC236}">
                <a16:creationId xmlns:a16="http://schemas.microsoft.com/office/drawing/2014/main" id="{49E0A193-6D67-473F-9771-4CDFBDC8DB6D}"/>
              </a:ext>
            </a:extLst>
          </p:cNvPr>
          <p:cNvSpPr/>
          <p:nvPr/>
        </p:nvSpPr>
        <p:spPr>
          <a:xfrm>
            <a:off x="12615716" y="8138736"/>
            <a:ext cx="2184669" cy="2103072"/>
          </a:xfrm>
          <a:prstGeom prst="donut">
            <a:avLst>
              <a:gd name="adj" fmla="val 9121"/>
            </a:avLst>
          </a:prstGeom>
          <a:gradFill>
            <a:gsLst>
              <a:gs pos="30000">
                <a:srgbClr val="F1C320"/>
              </a:gs>
              <a:gs pos="71000">
                <a:srgbClr val="CB9D06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onut 429">
            <a:extLst>
              <a:ext uri="{FF2B5EF4-FFF2-40B4-BE49-F238E27FC236}">
                <a16:creationId xmlns:a16="http://schemas.microsoft.com/office/drawing/2014/main" id="{D60978F9-F81E-4CEB-8E28-BAF6184034D1}"/>
              </a:ext>
            </a:extLst>
          </p:cNvPr>
          <p:cNvSpPr/>
          <p:nvPr/>
        </p:nvSpPr>
        <p:spPr>
          <a:xfrm>
            <a:off x="6934734" y="9939339"/>
            <a:ext cx="1988640" cy="1932054"/>
          </a:xfrm>
          <a:prstGeom prst="donut">
            <a:avLst>
              <a:gd name="adj" fmla="val 9121"/>
            </a:avLst>
          </a:prstGeom>
          <a:gradFill>
            <a:gsLst>
              <a:gs pos="30000">
                <a:srgbClr val="F1C320"/>
              </a:gs>
              <a:gs pos="71000">
                <a:srgbClr val="CB9D06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onut 429">
            <a:extLst>
              <a:ext uri="{FF2B5EF4-FFF2-40B4-BE49-F238E27FC236}">
                <a16:creationId xmlns:a16="http://schemas.microsoft.com/office/drawing/2014/main" id="{3CAD0A7A-680D-4BED-A6E6-AFF061CBB151}"/>
              </a:ext>
            </a:extLst>
          </p:cNvPr>
          <p:cNvSpPr/>
          <p:nvPr/>
        </p:nvSpPr>
        <p:spPr>
          <a:xfrm>
            <a:off x="18523127" y="5782336"/>
            <a:ext cx="2184669" cy="2103072"/>
          </a:xfrm>
          <a:prstGeom prst="donut">
            <a:avLst>
              <a:gd name="adj" fmla="val 9121"/>
            </a:avLst>
          </a:prstGeom>
          <a:gradFill>
            <a:gsLst>
              <a:gs pos="30000">
                <a:srgbClr val="F1C320"/>
              </a:gs>
              <a:gs pos="71000">
                <a:srgbClr val="CB9D06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2" grpId="0" animBg="1"/>
      <p:bldP spid="143" grpId="0" animBg="1"/>
      <p:bldP spid="144" grpId="0"/>
      <p:bldP spid="145" grpId="0" animBg="1"/>
      <p:bldP spid="146" grpId="0"/>
      <p:bldP spid="15" grpId="0" animBg="1"/>
      <p:bldP spid="2" grpId="0"/>
      <p:bldP spid="17" grpId="0"/>
      <p:bldP spid="18" grpId="0"/>
      <p:bldP spid="19" grpId="0"/>
      <p:bldP spid="20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3" name="Africa">
            <a:extLst>
              <a:ext uri="{FF2B5EF4-FFF2-40B4-BE49-F238E27FC236}">
                <a16:creationId xmlns:a16="http://schemas.microsoft.com/office/drawing/2014/main" id="{0CD21C21-4678-4A9F-A2F6-92E6FCE1B115}"/>
              </a:ext>
            </a:extLst>
          </p:cNvPr>
          <p:cNvGrpSpPr>
            <a:grpSpLocks/>
          </p:cNvGrpSpPr>
          <p:nvPr/>
        </p:nvGrpSpPr>
        <p:grpSpPr bwMode="auto">
          <a:xfrm>
            <a:off x="384076" y="2299888"/>
            <a:ext cx="13531499" cy="11474518"/>
            <a:chOff x="2380895" y="1662424"/>
            <a:chExt cx="6254538" cy="50277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75A907-C6D0-425B-B550-CAD934E3B7DC}"/>
                </a:ext>
              </a:extLst>
            </p:cNvPr>
            <p:cNvGrpSpPr/>
            <p:nvPr/>
          </p:nvGrpSpPr>
          <p:grpSpPr>
            <a:xfrm>
              <a:off x="3255924" y="1662424"/>
              <a:ext cx="4408488" cy="4906034"/>
              <a:chOff x="4853879" y="775625"/>
              <a:chExt cx="4838700" cy="5384800"/>
            </a:xfrm>
            <a:solidFill>
              <a:schemeClr val="bg1">
                <a:lumMod val="85000"/>
              </a:schemeClr>
            </a:solidFill>
          </p:grpSpPr>
          <p:sp>
            <p:nvSpPr>
              <p:cNvPr id="80" name="Angola">
                <a:extLst>
                  <a:ext uri="{FF2B5EF4-FFF2-40B4-BE49-F238E27FC236}">
                    <a16:creationId xmlns:a16="http://schemas.microsoft.com/office/drawing/2014/main" id="{80CD2052-C67F-4960-A006-4931AD6770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4929" y="3895062"/>
                <a:ext cx="881063" cy="1006475"/>
              </a:xfrm>
              <a:custGeom>
                <a:avLst/>
                <a:gdLst>
                  <a:gd name="T0" fmla="*/ 83 w 555"/>
                  <a:gd name="T1" fmla="*/ 67 h 634"/>
                  <a:gd name="T2" fmla="*/ 55 w 555"/>
                  <a:gd name="T3" fmla="*/ 72 h 634"/>
                  <a:gd name="T4" fmla="*/ 32 w 555"/>
                  <a:gd name="T5" fmla="*/ 88 h 634"/>
                  <a:gd name="T6" fmla="*/ 63 w 555"/>
                  <a:gd name="T7" fmla="*/ 149 h 634"/>
                  <a:gd name="T8" fmla="*/ 62 w 555"/>
                  <a:gd name="T9" fmla="*/ 213 h 634"/>
                  <a:gd name="T10" fmla="*/ 70 w 555"/>
                  <a:gd name="T11" fmla="*/ 251 h 634"/>
                  <a:gd name="T12" fmla="*/ 95 w 555"/>
                  <a:gd name="T13" fmla="*/ 296 h 634"/>
                  <a:gd name="T14" fmla="*/ 92 w 555"/>
                  <a:gd name="T15" fmla="*/ 358 h 634"/>
                  <a:gd name="T16" fmla="*/ 51 w 555"/>
                  <a:gd name="T17" fmla="*/ 409 h 634"/>
                  <a:gd name="T18" fmla="*/ 26 w 555"/>
                  <a:gd name="T19" fmla="*/ 471 h 634"/>
                  <a:gd name="T20" fmla="*/ 7 w 555"/>
                  <a:gd name="T21" fmla="*/ 533 h 634"/>
                  <a:gd name="T22" fmla="*/ 4 w 555"/>
                  <a:gd name="T23" fmla="*/ 605 h 634"/>
                  <a:gd name="T24" fmla="*/ 52 w 555"/>
                  <a:gd name="T25" fmla="*/ 588 h 634"/>
                  <a:gd name="T26" fmla="*/ 106 w 555"/>
                  <a:gd name="T27" fmla="*/ 611 h 634"/>
                  <a:gd name="T28" fmla="*/ 291 w 555"/>
                  <a:gd name="T29" fmla="*/ 605 h 634"/>
                  <a:gd name="T30" fmla="*/ 427 w 555"/>
                  <a:gd name="T31" fmla="*/ 634 h 634"/>
                  <a:gd name="T32" fmla="*/ 482 w 555"/>
                  <a:gd name="T33" fmla="*/ 585 h 634"/>
                  <a:gd name="T34" fmla="*/ 459 w 555"/>
                  <a:gd name="T35" fmla="*/ 398 h 634"/>
                  <a:gd name="T36" fmla="*/ 548 w 555"/>
                  <a:gd name="T37" fmla="*/ 382 h 634"/>
                  <a:gd name="T38" fmla="*/ 548 w 555"/>
                  <a:gd name="T39" fmla="*/ 342 h 634"/>
                  <a:gd name="T40" fmla="*/ 549 w 555"/>
                  <a:gd name="T41" fmla="*/ 305 h 634"/>
                  <a:gd name="T42" fmla="*/ 501 w 555"/>
                  <a:gd name="T43" fmla="*/ 309 h 634"/>
                  <a:gd name="T44" fmla="*/ 471 w 555"/>
                  <a:gd name="T45" fmla="*/ 313 h 634"/>
                  <a:gd name="T46" fmla="*/ 460 w 555"/>
                  <a:gd name="T47" fmla="*/ 239 h 634"/>
                  <a:gd name="T48" fmla="*/ 464 w 555"/>
                  <a:gd name="T49" fmla="*/ 182 h 634"/>
                  <a:gd name="T50" fmla="*/ 455 w 555"/>
                  <a:gd name="T51" fmla="*/ 134 h 634"/>
                  <a:gd name="T52" fmla="*/ 405 w 555"/>
                  <a:gd name="T53" fmla="*/ 117 h 634"/>
                  <a:gd name="T54" fmla="*/ 380 w 555"/>
                  <a:gd name="T55" fmla="*/ 126 h 634"/>
                  <a:gd name="T56" fmla="*/ 341 w 555"/>
                  <a:gd name="T57" fmla="*/ 156 h 634"/>
                  <a:gd name="T58" fmla="*/ 309 w 555"/>
                  <a:gd name="T59" fmla="*/ 161 h 634"/>
                  <a:gd name="T60" fmla="*/ 265 w 555"/>
                  <a:gd name="T61" fmla="*/ 171 h 634"/>
                  <a:gd name="T62" fmla="*/ 238 w 555"/>
                  <a:gd name="T63" fmla="*/ 131 h 634"/>
                  <a:gd name="T64" fmla="*/ 215 w 555"/>
                  <a:gd name="T65" fmla="*/ 67 h 634"/>
                  <a:gd name="T66" fmla="*/ 42 w 555"/>
                  <a:gd name="T67" fmla="*/ 59 h 634"/>
                  <a:gd name="T68" fmla="*/ 50 w 555"/>
                  <a:gd name="T69" fmla="*/ 27 h 634"/>
                  <a:gd name="T70" fmla="*/ 50 w 555"/>
                  <a:gd name="T71" fmla="*/ 0 h 634"/>
                  <a:gd name="T72" fmla="*/ 18 w 555"/>
                  <a:gd name="T73" fmla="*/ 28 h 634"/>
                  <a:gd name="T74" fmla="*/ 42 w 555"/>
                  <a:gd name="T75" fmla="*/ 59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55" h="634">
                    <a:moveTo>
                      <a:pt x="215" y="67"/>
                    </a:moveTo>
                    <a:lnTo>
                      <a:pt x="83" y="67"/>
                    </a:lnTo>
                    <a:lnTo>
                      <a:pt x="68" y="72"/>
                    </a:lnTo>
                    <a:lnTo>
                      <a:pt x="55" y="72"/>
                    </a:lnTo>
                    <a:lnTo>
                      <a:pt x="37" y="78"/>
                    </a:lnTo>
                    <a:lnTo>
                      <a:pt x="32" y="88"/>
                    </a:lnTo>
                    <a:lnTo>
                      <a:pt x="54" y="117"/>
                    </a:lnTo>
                    <a:lnTo>
                      <a:pt x="63" y="149"/>
                    </a:lnTo>
                    <a:lnTo>
                      <a:pt x="76" y="194"/>
                    </a:lnTo>
                    <a:lnTo>
                      <a:pt x="62" y="213"/>
                    </a:lnTo>
                    <a:lnTo>
                      <a:pt x="60" y="222"/>
                    </a:lnTo>
                    <a:lnTo>
                      <a:pt x="70" y="251"/>
                    </a:lnTo>
                    <a:lnTo>
                      <a:pt x="82" y="279"/>
                    </a:lnTo>
                    <a:lnTo>
                      <a:pt x="95" y="296"/>
                    </a:lnTo>
                    <a:lnTo>
                      <a:pt x="97" y="322"/>
                    </a:lnTo>
                    <a:lnTo>
                      <a:pt x="92" y="358"/>
                    </a:lnTo>
                    <a:lnTo>
                      <a:pt x="78" y="378"/>
                    </a:lnTo>
                    <a:lnTo>
                      <a:pt x="51" y="409"/>
                    </a:lnTo>
                    <a:lnTo>
                      <a:pt x="41" y="428"/>
                    </a:lnTo>
                    <a:lnTo>
                      <a:pt x="26" y="471"/>
                    </a:lnTo>
                    <a:lnTo>
                      <a:pt x="23" y="490"/>
                    </a:lnTo>
                    <a:lnTo>
                      <a:pt x="7" y="533"/>
                    </a:lnTo>
                    <a:lnTo>
                      <a:pt x="0" y="575"/>
                    </a:lnTo>
                    <a:lnTo>
                      <a:pt x="4" y="605"/>
                    </a:lnTo>
                    <a:lnTo>
                      <a:pt x="26" y="595"/>
                    </a:lnTo>
                    <a:lnTo>
                      <a:pt x="52" y="588"/>
                    </a:lnTo>
                    <a:lnTo>
                      <a:pt x="80" y="589"/>
                    </a:lnTo>
                    <a:lnTo>
                      <a:pt x="106" y="611"/>
                    </a:lnTo>
                    <a:lnTo>
                      <a:pt x="113" y="607"/>
                    </a:lnTo>
                    <a:lnTo>
                      <a:pt x="291" y="605"/>
                    </a:lnTo>
                    <a:lnTo>
                      <a:pt x="322" y="628"/>
                    </a:lnTo>
                    <a:lnTo>
                      <a:pt x="427" y="634"/>
                    </a:lnTo>
                    <a:lnTo>
                      <a:pt x="510" y="615"/>
                    </a:lnTo>
                    <a:lnTo>
                      <a:pt x="482" y="585"/>
                    </a:lnTo>
                    <a:lnTo>
                      <a:pt x="453" y="547"/>
                    </a:lnTo>
                    <a:lnTo>
                      <a:pt x="459" y="398"/>
                    </a:lnTo>
                    <a:lnTo>
                      <a:pt x="552" y="398"/>
                    </a:lnTo>
                    <a:lnTo>
                      <a:pt x="548" y="382"/>
                    </a:lnTo>
                    <a:lnTo>
                      <a:pt x="555" y="364"/>
                    </a:lnTo>
                    <a:lnTo>
                      <a:pt x="548" y="342"/>
                    </a:lnTo>
                    <a:lnTo>
                      <a:pt x="554" y="319"/>
                    </a:lnTo>
                    <a:lnTo>
                      <a:pt x="549" y="305"/>
                    </a:lnTo>
                    <a:lnTo>
                      <a:pt x="529" y="303"/>
                    </a:lnTo>
                    <a:lnTo>
                      <a:pt x="501" y="309"/>
                    </a:lnTo>
                    <a:lnTo>
                      <a:pt x="482" y="308"/>
                    </a:lnTo>
                    <a:lnTo>
                      <a:pt x="471" y="313"/>
                    </a:lnTo>
                    <a:lnTo>
                      <a:pt x="474" y="257"/>
                    </a:lnTo>
                    <a:lnTo>
                      <a:pt x="460" y="239"/>
                    </a:lnTo>
                    <a:lnTo>
                      <a:pt x="457" y="210"/>
                    </a:lnTo>
                    <a:lnTo>
                      <a:pt x="464" y="182"/>
                    </a:lnTo>
                    <a:lnTo>
                      <a:pt x="455" y="164"/>
                    </a:lnTo>
                    <a:lnTo>
                      <a:pt x="455" y="134"/>
                    </a:lnTo>
                    <a:lnTo>
                      <a:pt x="401" y="134"/>
                    </a:lnTo>
                    <a:lnTo>
                      <a:pt x="405" y="117"/>
                    </a:lnTo>
                    <a:lnTo>
                      <a:pt x="382" y="118"/>
                    </a:lnTo>
                    <a:lnTo>
                      <a:pt x="380" y="126"/>
                    </a:lnTo>
                    <a:lnTo>
                      <a:pt x="352" y="128"/>
                    </a:lnTo>
                    <a:lnTo>
                      <a:pt x="341" y="156"/>
                    </a:lnTo>
                    <a:lnTo>
                      <a:pt x="333" y="167"/>
                    </a:lnTo>
                    <a:lnTo>
                      <a:pt x="309" y="161"/>
                    </a:lnTo>
                    <a:lnTo>
                      <a:pt x="294" y="167"/>
                    </a:lnTo>
                    <a:lnTo>
                      <a:pt x="265" y="171"/>
                    </a:lnTo>
                    <a:lnTo>
                      <a:pt x="248" y="146"/>
                    </a:lnTo>
                    <a:lnTo>
                      <a:pt x="238" y="131"/>
                    </a:lnTo>
                    <a:lnTo>
                      <a:pt x="226" y="103"/>
                    </a:lnTo>
                    <a:lnTo>
                      <a:pt x="215" y="67"/>
                    </a:lnTo>
                    <a:lnTo>
                      <a:pt x="215" y="67"/>
                    </a:lnTo>
                    <a:close/>
                    <a:moveTo>
                      <a:pt x="42" y="59"/>
                    </a:moveTo>
                    <a:lnTo>
                      <a:pt x="43" y="38"/>
                    </a:lnTo>
                    <a:lnTo>
                      <a:pt x="50" y="27"/>
                    </a:lnTo>
                    <a:lnTo>
                      <a:pt x="67" y="16"/>
                    </a:lnTo>
                    <a:lnTo>
                      <a:pt x="50" y="0"/>
                    </a:lnTo>
                    <a:lnTo>
                      <a:pt x="37" y="8"/>
                    </a:lnTo>
                    <a:lnTo>
                      <a:pt x="18" y="28"/>
                    </a:lnTo>
                    <a:lnTo>
                      <a:pt x="30" y="64"/>
                    </a:lnTo>
                    <a:lnTo>
                      <a:pt x="42" y="59"/>
                    </a:lnTo>
                    <a:lnTo>
                      <a:pt x="42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Burundi">
                <a:extLst>
                  <a:ext uri="{FF2B5EF4-FFF2-40B4-BE49-F238E27FC236}">
                    <a16:creationId xmlns:a16="http://schemas.microsoft.com/office/drawing/2014/main" id="{FA5C2BBA-CFF3-4640-AACF-4BBDB78F4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941" y="3739487"/>
                <a:ext cx="120650" cy="157163"/>
              </a:xfrm>
              <a:custGeom>
                <a:avLst/>
                <a:gdLst>
                  <a:gd name="T0" fmla="*/ 66 w 76"/>
                  <a:gd name="T1" fmla="*/ 21 h 99"/>
                  <a:gd name="T2" fmla="*/ 65 w 76"/>
                  <a:gd name="T3" fmla="*/ 3 h 99"/>
                  <a:gd name="T4" fmla="*/ 65 w 76"/>
                  <a:gd name="T5" fmla="*/ 3 h 99"/>
                  <a:gd name="T6" fmla="*/ 41 w 76"/>
                  <a:gd name="T7" fmla="*/ 0 h 99"/>
                  <a:gd name="T8" fmla="*/ 26 w 76"/>
                  <a:gd name="T9" fmla="*/ 27 h 99"/>
                  <a:gd name="T10" fmla="*/ 0 w 76"/>
                  <a:gd name="T11" fmla="*/ 23 h 99"/>
                  <a:gd name="T12" fmla="*/ 11 w 76"/>
                  <a:gd name="T13" fmla="*/ 45 h 99"/>
                  <a:gd name="T14" fmla="*/ 11 w 76"/>
                  <a:gd name="T15" fmla="*/ 52 h 99"/>
                  <a:gd name="T16" fmla="*/ 26 w 76"/>
                  <a:gd name="T17" fmla="*/ 97 h 99"/>
                  <a:gd name="T18" fmla="*/ 26 w 76"/>
                  <a:gd name="T19" fmla="*/ 99 h 99"/>
                  <a:gd name="T20" fmla="*/ 31 w 76"/>
                  <a:gd name="T21" fmla="*/ 99 h 99"/>
                  <a:gd name="T22" fmla="*/ 47 w 76"/>
                  <a:gd name="T23" fmla="*/ 82 h 99"/>
                  <a:gd name="T24" fmla="*/ 65 w 76"/>
                  <a:gd name="T25" fmla="*/ 58 h 99"/>
                  <a:gd name="T26" fmla="*/ 76 w 76"/>
                  <a:gd name="T27" fmla="*/ 47 h 99"/>
                  <a:gd name="T28" fmla="*/ 76 w 76"/>
                  <a:gd name="T29" fmla="*/ 32 h 99"/>
                  <a:gd name="T30" fmla="*/ 66 w 76"/>
                  <a:gd name="T31" fmla="*/ 21 h 99"/>
                  <a:gd name="T32" fmla="*/ 66 w 76"/>
                  <a:gd name="T33" fmla="*/ 2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99">
                    <a:moveTo>
                      <a:pt x="66" y="21"/>
                    </a:moveTo>
                    <a:lnTo>
                      <a:pt x="65" y="3"/>
                    </a:lnTo>
                    <a:lnTo>
                      <a:pt x="65" y="3"/>
                    </a:lnTo>
                    <a:lnTo>
                      <a:pt x="41" y="0"/>
                    </a:lnTo>
                    <a:lnTo>
                      <a:pt x="26" y="27"/>
                    </a:lnTo>
                    <a:lnTo>
                      <a:pt x="0" y="23"/>
                    </a:lnTo>
                    <a:lnTo>
                      <a:pt x="11" y="45"/>
                    </a:lnTo>
                    <a:lnTo>
                      <a:pt x="11" y="52"/>
                    </a:lnTo>
                    <a:lnTo>
                      <a:pt x="26" y="97"/>
                    </a:lnTo>
                    <a:lnTo>
                      <a:pt x="26" y="99"/>
                    </a:lnTo>
                    <a:lnTo>
                      <a:pt x="31" y="99"/>
                    </a:lnTo>
                    <a:lnTo>
                      <a:pt x="47" y="82"/>
                    </a:lnTo>
                    <a:lnTo>
                      <a:pt x="65" y="58"/>
                    </a:lnTo>
                    <a:lnTo>
                      <a:pt x="76" y="47"/>
                    </a:lnTo>
                    <a:lnTo>
                      <a:pt x="76" y="32"/>
                    </a:lnTo>
                    <a:lnTo>
                      <a:pt x="66" y="21"/>
                    </a:lnTo>
                    <a:lnTo>
                      <a:pt x="66" y="2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Benin">
                <a:extLst>
                  <a:ext uri="{FF2B5EF4-FFF2-40B4-BE49-F238E27FC236}">
                    <a16:creationId xmlns:a16="http://schemas.microsoft.com/office/drawing/2014/main" id="{9035072E-AA98-4E48-887A-CB9295317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104" y="2652050"/>
                <a:ext cx="212725" cy="454025"/>
              </a:xfrm>
              <a:custGeom>
                <a:avLst/>
                <a:gdLst>
                  <a:gd name="T0" fmla="*/ 126 w 134"/>
                  <a:gd name="T1" fmla="*/ 27 h 286"/>
                  <a:gd name="T2" fmla="*/ 92 w 134"/>
                  <a:gd name="T3" fmla="*/ 0 h 286"/>
                  <a:gd name="T4" fmla="*/ 76 w 134"/>
                  <a:gd name="T5" fmla="*/ 0 h 286"/>
                  <a:gd name="T6" fmla="*/ 61 w 134"/>
                  <a:gd name="T7" fmla="*/ 13 h 286"/>
                  <a:gd name="T8" fmla="*/ 52 w 134"/>
                  <a:gd name="T9" fmla="*/ 28 h 286"/>
                  <a:gd name="T10" fmla="*/ 30 w 134"/>
                  <a:gd name="T11" fmla="*/ 32 h 286"/>
                  <a:gd name="T12" fmla="*/ 21 w 134"/>
                  <a:gd name="T13" fmla="*/ 52 h 286"/>
                  <a:gd name="T14" fmla="*/ 5 w 134"/>
                  <a:gd name="T15" fmla="*/ 58 h 286"/>
                  <a:gd name="T16" fmla="*/ 0 w 134"/>
                  <a:gd name="T17" fmla="*/ 83 h 286"/>
                  <a:gd name="T18" fmla="*/ 13 w 134"/>
                  <a:gd name="T19" fmla="*/ 96 h 286"/>
                  <a:gd name="T20" fmla="*/ 29 w 134"/>
                  <a:gd name="T21" fmla="*/ 113 h 286"/>
                  <a:gd name="T22" fmla="*/ 31 w 134"/>
                  <a:gd name="T23" fmla="*/ 136 h 286"/>
                  <a:gd name="T24" fmla="*/ 40 w 134"/>
                  <a:gd name="T25" fmla="*/ 146 h 286"/>
                  <a:gd name="T26" fmla="*/ 38 w 134"/>
                  <a:gd name="T27" fmla="*/ 254 h 286"/>
                  <a:gd name="T28" fmla="*/ 49 w 134"/>
                  <a:gd name="T29" fmla="*/ 286 h 286"/>
                  <a:gd name="T30" fmla="*/ 85 w 134"/>
                  <a:gd name="T31" fmla="*/ 281 h 286"/>
                  <a:gd name="T32" fmla="*/ 87 w 134"/>
                  <a:gd name="T33" fmla="*/ 205 h 286"/>
                  <a:gd name="T34" fmla="*/ 86 w 134"/>
                  <a:gd name="T35" fmla="*/ 175 h 286"/>
                  <a:gd name="T36" fmla="*/ 95 w 134"/>
                  <a:gd name="T37" fmla="*/ 146 h 286"/>
                  <a:gd name="T38" fmla="*/ 108 w 134"/>
                  <a:gd name="T39" fmla="*/ 130 h 286"/>
                  <a:gd name="T40" fmla="*/ 130 w 134"/>
                  <a:gd name="T41" fmla="*/ 102 h 286"/>
                  <a:gd name="T42" fmla="*/ 126 w 134"/>
                  <a:gd name="T43" fmla="*/ 90 h 286"/>
                  <a:gd name="T44" fmla="*/ 134 w 134"/>
                  <a:gd name="T45" fmla="*/ 70 h 286"/>
                  <a:gd name="T46" fmla="*/ 124 w 134"/>
                  <a:gd name="T47" fmla="*/ 42 h 286"/>
                  <a:gd name="T48" fmla="*/ 126 w 134"/>
                  <a:gd name="T49" fmla="*/ 27 h 286"/>
                  <a:gd name="T50" fmla="*/ 126 w 134"/>
                  <a:gd name="T51" fmla="*/ 27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4" h="286">
                    <a:moveTo>
                      <a:pt x="126" y="27"/>
                    </a:moveTo>
                    <a:lnTo>
                      <a:pt x="92" y="0"/>
                    </a:lnTo>
                    <a:lnTo>
                      <a:pt x="76" y="0"/>
                    </a:lnTo>
                    <a:lnTo>
                      <a:pt x="61" y="13"/>
                    </a:lnTo>
                    <a:lnTo>
                      <a:pt x="52" y="28"/>
                    </a:lnTo>
                    <a:lnTo>
                      <a:pt x="30" y="32"/>
                    </a:lnTo>
                    <a:lnTo>
                      <a:pt x="21" y="52"/>
                    </a:lnTo>
                    <a:lnTo>
                      <a:pt x="5" y="58"/>
                    </a:lnTo>
                    <a:lnTo>
                      <a:pt x="0" y="83"/>
                    </a:lnTo>
                    <a:lnTo>
                      <a:pt x="13" y="96"/>
                    </a:lnTo>
                    <a:lnTo>
                      <a:pt x="29" y="113"/>
                    </a:lnTo>
                    <a:lnTo>
                      <a:pt x="31" y="136"/>
                    </a:lnTo>
                    <a:lnTo>
                      <a:pt x="40" y="146"/>
                    </a:lnTo>
                    <a:lnTo>
                      <a:pt x="38" y="254"/>
                    </a:lnTo>
                    <a:lnTo>
                      <a:pt x="49" y="286"/>
                    </a:lnTo>
                    <a:lnTo>
                      <a:pt x="85" y="281"/>
                    </a:lnTo>
                    <a:lnTo>
                      <a:pt x="87" y="205"/>
                    </a:lnTo>
                    <a:lnTo>
                      <a:pt x="86" y="175"/>
                    </a:lnTo>
                    <a:lnTo>
                      <a:pt x="95" y="146"/>
                    </a:lnTo>
                    <a:lnTo>
                      <a:pt x="108" y="130"/>
                    </a:lnTo>
                    <a:lnTo>
                      <a:pt x="130" y="102"/>
                    </a:lnTo>
                    <a:lnTo>
                      <a:pt x="126" y="90"/>
                    </a:lnTo>
                    <a:lnTo>
                      <a:pt x="134" y="70"/>
                    </a:lnTo>
                    <a:lnTo>
                      <a:pt x="124" y="42"/>
                    </a:lnTo>
                    <a:lnTo>
                      <a:pt x="126" y="27"/>
                    </a:lnTo>
                    <a:lnTo>
                      <a:pt x="126" y="2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Burkina Faso">
                <a:extLst>
                  <a:ext uri="{FF2B5EF4-FFF2-40B4-BE49-F238E27FC236}">
                    <a16:creationId xmlns:a16="http://schemas.microsoft.com/office/drawing/2014/main" id="{B7746171-1591-48E7-B8E6-78CBDB23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4779" y="2437737"/>
                <a:ext cx="539750" cy="409575"/>
              </a:xfrm>
              <a:custGeom>
                <a:avLst/>
                <a:gdLst>
                  <a:gd name="T0" fmla="*/ 260 w 340"/>
                  <a:gd name="T1" fmla="*/ 8 h 258"/>
                  <a:gd name="T2" fmla="*/ 232 w 340"/>
                  <a:gd name="T3" fmla="*/ 8 h 258"/>
                  <a:gd name="T4" fmla="*/ 221 w 340"/>
                  <a:gd name="T5" fmla="*/ 0 h 258"/>
                  <a:gd name="T6" fmla="*/ 196 w 340"/>
                  <a:gd name="T7" fmla="*/ 6 h 258"/>
                  <a:gd name="T8" fmla="*/ 155 w 340"/>
                  <a:gd name="T9" fmla="*/ 26 h 258"/>
                  <a:gd name="T10" fmla="*/ 146 w 340"/>
                  <a:gd name="T11" fmla="*/ 40 h 258"/>
                  <a:gd name="T12" fmla="*/ 112 w 340"/>
                  <a:gd name="T13" fmla="*/ 62 h 258"/>
                  <a:gd name="T14" fmla="*/ 106 w 340"/>
                  <a:gd name="T15" fmla="*/ 74 h 258"/>
                  <a:gd name="T16" fmla="*/ 88 w 340"/>
                  <a:gd name="T17" fmla="*/ 83 h 258"/>
                  <a:gd name="T18" fmla="*/ 66 w 340"/>
                  <a:gd name="T19" fmla="*/ 77 h 258"/>
                  <a:gd name="T20" fmla="*/ 54 w 340"/>
                  <a:gd name="T21" fmla="*/ 88 h 258"/>
                  <a:gd name="T22" fmla="*/ 47 w 340"/>
                  <a:gd name="T23" fmla="*/ 120 h 258"/>
                  <a:gd name="T24" fmla="*/ 12 w 340"/>
                  <a:gd name="T25" fmla="*/ 159 h 258"/>
                  <a:gd name="T26" fmla="*/ 13 w 340"/>
                  <a:gd name="T27" fmla="*/ 175 h 258"/>
                  <a:gd name="T28" fmla="*/ 0 w 340"/>
                  <a:gd name="T29" fmla="*/ 195 h 258"/>
                  <a:gd name="T30" fmla="*/ 4 w 340"/>
                  <a:gd name="T31" fmla="*/ 222 h 258"/>
                  <a:gd name="T32" fmla="*/ 24 w 340"/>
                  <a:gd name="T33" fmla="*/ 232 h 258"/>
                  <a:gd name="T34" fmla="*/ 31 w 340"/>
                  <a:gd name="T35" fmla="*/ 248 h 258"/>
                  <a:gd name="T36" fmla="*/ 51 w 340"/>
                  <a:gd name="T37" fmla="*/ 258 h 258"/>
                  <a:gd name="T38" fmla="*/ 67 w 340"/>
                  <a:gd name="T39" fmla="*/ 247 h 258"/>
                  <a:gd name="T40" fmla="*/ 88 w 340"/>
                  <a:gd name="T41" fmla="*/ 244 h 258"/>
                  <a:gd name="T42" fmla="*/ 118 w 340"/>
                  <a:gd name="T43" fmla="*/ 257 h 258"/>
                  <a:gd name="T44" fmla="*/ 111 w 340"/>
                  <a:gd name="T45" fmla="*/ 221 h 258"/>
                  <a:gd name="T46" fmla="*/ 113 w 340"/>
                  <a:gd name="T47" fmla="*/ 194 h 258"/>
                  <a:gd name="T48" fmla="*/ 190 w 340"/>
                  <a:gd name="T49" fmla="*/ 192 h 258"/>
                  <a:gd name="T50" fmla="*/ 210 w 340"/>
                  <a:gd name="T51" fmla="*/ 196 h 258"/>
                  <a:gd name="T52" fmla="*/ 224 w 340"/>
                  <a:gd name="T53" fmla="*/ 188 h 258"/>
                  <a:gd name="T54" fmla="*/ 245 w 340"/>
                  <a:gd name="T55" fmla="*/ 192 h 258"/>
                  <a:gd name="T56" fmla="*/ 283 w 340"/>
                  <a:gd name="T57" fmla="*/ 193 h 258"/>
                  <a:gd name="T58" fmla="*/ 299 w 340"/>
                  <a:gd name="T59" fmla="*/ 187 h 258"/>
                  <a:gd name="T60" fmla="*/ 308 w 340"/>
                  <a:gd name="T61" fmla="*/ 167 h 258"/>
                  <a:gd name="T62" fmla="*/ 330 w 340"/>
                  <a:gd name="T63" fmla="*/ 163 h 258"/>
                  <a:gd name="T64" fmla="*/ 339 w 340"/>
                  <a:gd name="T65" fmla="*/ 148 h 258"/>
                  <a:gd name="T66" fmla="*/ 340 w 340"/>
                  <a:gd name="T67" fmla="*/ 116 h 258"/>
                  <a:gd name="T68" fmla="*/ 288 w 340"/>
                  <a:gd name="T69" fmla="*/ 106 h 258"/>
                  <a:gd name="T70" fmla="*/ 288 w 340"/>
                  <a:gd name="T71" fmla="*/ 83 h 258"/>
                  <a:gd name="T72" fmla="*/ 262 w 340"/>
                  <a:gd name="T73" fmla="*/ 52 h 258"/>
                  <a:gd name="T74" fmla="*/ 257 w 340"/>
                  <a:gd name="T75" fmla="*/ 31 h 258"/>
                  <a:gd name="T76" fmla="*/ 260 w 340"/>
                  <a:gd name="T77" fmla="*/ 8 h 258"/>
                  <a:gd name="T78" fmla="*/ 260 w 340"/>
                  <a:gd name="T79" fmla="*/ 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0" h="258">
                    <a:moveTo>
                      <a:pt x="260" y="8"/>
                    </a:moveTo>
                    <a:lnTo>
                      <a:pt x="232" y="8"/>
                    </a:lnTo>
                    <a:lnTo>
                      <a:pt x="221" y="0"/>
                    </a:lnTo>
                    <a:lnTo>
                      <a:pt x="196" y="6"/>
                    </a:lnTo>
                    <a:lnTo>
                      <a:pt x="155" y="26"/>
                    </a:lnTo>
                    <a:lnTo>
                      <a:pt x="146" y="40"/>
                    </a:lnTo>
                    <a:lnTo>
                      <a:pt x="112" y="62"/>
                    </a:lnTo>
                    <a:lnTo>
                      <a:pt x="106" y="74"/>
                    </a:lnTo>
                    <a:lnTo>
                      <a:pt x="88" y="83"/>
                    </a:lnTo>
                    <a:lnTo>
                      <a:pt x="66" y="77"/>
                    </a:lnTo>
                    <a:lnTo>
                      <a:pt x="54" y="88"/>
                    </a:lnTo>
                    <a:lnTo>
                      <a:pt x="47" y="120"/>
                    </a:lnTo>
                    <a:lnTo>
                      <a:pt x="12" y="159"/>
                    </a:lnTo>
                    <a:lnTo>
                      <a:pt x="13" y="175"/>
                    </a:lnTo>
                    <a:lnTo>
                      <a:pt x="0" y="195"/>
                    </a:lnTo>
                    <a:lnTo>
                      <a:pt x="4" y="222"/>
                    </a:lnTo>
                    <a:lnTo>
                      <a:pt x="24" y="232"/>
                    </a:lnTo>
                    <a:lnTo>
                      <a:pt x="31" y="248"/>
                    </a:lnTo>
                    <a:lnTo>
                      <a:pt x="51" y="258"/>
                    </a:lnTo>
                    <a:lnTo>
                      <a:pt x="67" y="247"/>
                    </a:lnTo>
                    <a:lnTo>
                      <a:pt x="88" y="244"/>
                    </a:lnTo>
                    <a:lnTo>
                      <a:pt x="118" y="257"/>
                    </a:lnTo>
                    <a:lnTo>
                      <a:pt x="111" y="221"/>
                    </a:lnTo>
                    <a:lnTo>
                      <a:pt x="113" y="194"/>
                    </a:lnTo>
                    <a:lnTo>
                      <a:pt x="190" y="192"/>
                    </a:lnTo>
                    <a:lnTo>
                      <a:pt x="210" y="196"/>
                    </a:lnTo>
                    <a:lnTo>
                      <a:pt x="224" y="188"/>
                    </a:lnTo>
                    <a:lnTo>
                      <a:pt x="245" y="192"/>
                    </a:lnTo>
                    <a:lnTo>
                      <a:pt x="283" y="193"/>
                    </a:lnTo>
                    <a:lnTo>
                      <a:pt x="299" y="187"/>
                    </a:lnTo>
                    <a:lnTo>
                      <a:pt x="308" y="167"/>
                    </a:lnTo>
                    <a:lnTo>
                      <a:pt x="330" y="163"/>
                    </a:lnTo>
                    <a:lnTo>
                      <a:pt x="339" y="148"/>
                    </a:lnTo>
                    <a:lnTo>
                      <a:pt x="340" y="116"/>
                    </a:lnTo>
                    <a:lnTo>
                      <a:pt x="288" y="106"/>
                    </a:lnTo>
                    <a:lnTo>
                      <a:pt x="288" y="83"/>
                    </a:lnTo>
                    <a:lnTo>
                      <a:pt x="262" y="52"/>
                    </a:lnTo>
                    <a:lnTo>
                      <a:pt x="257" y="31"/>
                    </a:lnTo>
                    <a:lnTo>
                      <a:pt x="260" y="8"/>
                    </a:lnTo>
                    <a:lnTo>
                      <a:pt x="260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Botswana">
                <a:extLst>
                  <a:ext uri="{FF2B5EF4-FFF2-40B4-BE49-F238E27FC236}">
                    <a16:creationId xmlns:a16="http://schemas.microsoft.com/office/drawing/2014/main" id="{D9DB0017-6602-42FF-9242-F4E6FBED2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3729" y="4882487"/>
                <a:ext cx="668338" cy="682625"/>
              </a:xfrm>
              <a:custGeom>
                <a:avLst/>
                <a:gdLst>
                  <a:gd name="T0" fmla="*/ 247 w 421"/>
                  <a:gd name="T1" fmla="*/ 3 h 430"/>
                  <a:gd name="T2" fmla="*/ 240 w 421"/>
                  <a:gd name="T3" fmla="*/ 0 h 430"/>
                  <a:gd name="T4" fmla="*/ 214 w 421"/>
                  <a:gd name="T5" fmla="*/ 10 h 430"/>
                  <a:gd name="T6" fmla="*/ 202 w 421"/>
                  <a:gd name="T7" fmla="*/ 10 h 430"/>
                  <a:gd name="T8" fmla="*/ 172 w 421"/>
                  <a:gd name="T9" fmla="*/ 29 h 430"/>
                  <a:gd name="T10" fmla="*/ 156 w 421"/>
                  <a:gd name="T11" fmla="*/ 9 h 430"/>
                  <a:gd name="T12" fmla="*/ 88 w 421"/>
                  <a:gd name="T13" fmla="*/ 26 h 430"/>
                  <a:gd name="T14" fmla="*/ 55 w 421"/>
                  <a:gd name="T15" fmla="*/ 27 h 430"/>
                  <a:gd name="T16" fmla="*/ 48 w 421"/>
                  <a:gd name="T17" fmla="*/ 194 h 430"/>
                  <a:gd name="T18" fmla="*/ 5 w 421"/>
                  <a:gd name="T19" fmla="*/ 196 h 430"/>
                  <a:gd name="T20" fmla="*/ 0 w 421"/>
                  <a:gd name="T21" fmla="*/ 333 h 430"/>
                  <a:gd name="T22" fmla="*/ 12 w 421"/>
                  <a:gd name="T23" fmla="*/ 340 h 430"/>
                  <a:gd name="T24" fmla="*/ 35 w 421"/>
                  <a:gd name="T25" fmla="*/ 385 h 430"/>
                  <a:gd name="T26" fmla="*/ 30 w 421"/>
                  <a:gd name="T27" fmla="*/ 413 h 430"/>
                  <a:gd name="T28" fmla="*/ 39 w 421"/>
                  <a:gd name="T29" fmla="*/ 430 h 430"/>
                  <a:gd name="T30" fmla="*/ 70 w 421"/>
                  <a:gd name="T31" fmla="*/ 425 h 430"/>
                  <a:gd name="T32" fmla="*/ 93 w 421"/>
                  <a:gd name="T33" fmla="*/ 405 h 430"/>
                  <a:gd name="T34" fmla="*/ 114 w 421"/>
                  <a:gd name="T35" fmla="*/ 390 h 430"/>
                  <a:gd name="T36" fmla="*/ 126 w 421"/>
                  <a:gd name="T37" fmla="*/ 367 h 430"/>
                  <a:gd name="T38" fmla="*/ 148 w 421"/>
                  <a:gd name="T39" fmla="*/ 357 h 430"/>
                  <a:gd name="T40" fmla="*/ 165 w 421"/>
                  <a:gd name="T41" fmla="*/ 362 h 430"/>
                  <a:gd name="T42" fmla="*/ 185 w 421"/>
                  <a:gd name="T43" fmla="*/ 376 h 430"/>
                  <a:gd name="T44" fmla="*/ 221 w 421"/>
                  <a:gd name="T45" fmla="*/ 378 h 430"/>
                  <a:gd name="T46" fmla="*/ 249 w 421"/>
                  <a:gd name="T47" fmla="*/ 367 h 430"/>
                  <a:gd name="T48" fmla="*/ 254 w 421"/>
                  <a:gd name="T49" fmla="*/ 352 h 430"/>
                  <a:gd name="T50" fmla="*/ 263 w 421"/>
                  <a:gd name="T51" fmla="*/ 330 h 430"/>
                  <a:gd name="T52" fmla="*/ 286 w 421"/>
                  <a:gd name="T53" fmla="*/ 327 h 430"/>
                  <a:gd name="T54" fmla="*/ 301 w 421"/>
                  <a:gd name="T55" fmla="*/ 309 h 430"/>
                  <a:gd name="T56" fmla="*/ 317 w 421"/>
                  <a:gd name="T57" fmla="*/ 277 h 430"/>
                  <a:gd name="T58" fmla="*/ 358 w 421"/>
                  <a:gd name="T59" fmla="*/ 242 h 430"/>
                  <a:gd name="T60" fmla="*/ 421 w 421"/>
                  <a:gd name="T61" fmla="*/ 208 h 430"/>
                  <a:gd name="T62" fmla="*/ 394 w 421"/>
                  <a:gd name="T63" fmla="*/ 186 h 430"/>
                  <a:gd name="T64" fmla="*/ 360 w 421"/>
                  <a:gd name="T65" fmla="*/ 179 h 430"/>
                  <a:gd name="T66" fmla="*/ 349 w 421"/>
                  <a:gd name="T67" fmla="*/ 149 h 430"/>
                  <a:gd name="T68" fmla="*/ 350 w 421"/>
                  <a:gd name="T69" fmla="*/ 133 h 430"/>
                  <a:gd name="T70" fmla="*/ 331 w 421"/>
                  <a:gd name="T71" fmla="*/ 128 h 430"/>
                  <a:gd name="T72" fmla="*/ 284 w 421"/>
                  <a:gd name="T73" fmla="*/ 76 h 430"/>
                  <a:gd name="T74" fmla="*/ 271 w 421"/>
                  <a:gd name="T75" fmla="*/ 49 h 430"/>
                  <a:gd name="T76" fmla="*/ 263 w 421"/>
                  <a:gd name="T77" fmla="*/ 40 h 430"/>
                  <a:gd name="T78" fmla="*/ 247 w 421"/>
                  <a:gd name="T79" fmla="*/ 3 h 430"/>
                  <a:gd name="T80" fmla="*/ 247 w 421"/>
                  <a:gd name="T81" fmla="*/ 3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21" h="430">
                    <a:moveTo>
                      <a:pt x="247" y="3"/>
                    </a:moveTo>
                    <a:lnTo>
                      <a:pt x="240" y="0"/>
                    </a:lnTo>
                    <a:lnTo>
                      <a:pt x="214" y="10"/>
                    </a:lnTo>
                    <a:lnTo>
                      <a:pt x="202" y="10"/>
                    </a:lnTo>
                    <a:lnTo>
                      <a:pt x="172" y="29"/>
                    </a:lnTo>
                    <a:lnTo>
                      <a:pt x="156" y="9"/>
                    </a:lnTo>
                    <a:lnTo>
                      <a:pt x="88" y="26"/>
                    </a:lnTo>
                    <a:lnTo>
                      <a:pt x="55" y="27"/>
                    </a:lnTo>
                    <a:lnTo>
                      <a:pt x="48" y="194"/>
                    </a:lnTo>
                    <a:lnTo>
                      <a:pt x="5" y="196"/>
                    </a:lnTo>
                    <a:lnTo>
                      <a:pt x="0" y="333"/>
                    </a:lnTo>
                    <a:lnTo>
                      <a:pt x="12" y="340"/>
                    </a:lnTo>
                    <a:lnTo>
                      <a:pt x="35" y="385"/>
                    </a:lnTo>
                    <a:lnTo>
                      <a:pt x="30" y="413"/>
                    </a:lnTo>
                    <a:lnTo>
                      <a:pt x="39" y="430"/>
                    </a:lnTo>
                    <a:lnTo>
                      <a:pt x="70" y="425"/>
                    </a:lnTo>
                    <a:lnTo>
                      <a:pt x="93" y="405"/>
                    </a:lnTo>
                    <a:lnTo>
                      <a:pt x="114" y="390"/>
                    </a:lnTo>
                    <a:lnTo>
                      <a:pt x="126" y="367"/>
                    </a:lnTo>
                    <a:lnTo>
                      <a:pt x="148" y="357"/>
                    </a:lnTo>
                    <a:lnTo>
                      <a:pt x="165" y="362"/>
                    </a:lnTo>
                    <a:lnTo>
                      <a:pt x="185" y="376"/>
                    </a:lnTo>
                    <a:lnTo>
                      <a:pt x="221" y="378"/>
                    </a:lnTo>
                    <a:lnTo>
                      <a:pt x="249" y="367"/>
                    </a:lnTo>
                    <a:lnTo>
                      <a:pt x="254" y="352"/>
                    </a:lnTo>
                    <a:lnTo>
                      <a:pt x="263" y="330"/>
                    </a:lnTo>
                    <a:lnTo>
                      <a:pt x="286" y="327"/>
                    </a:lnTo>
                    <a:lnTo>
                      <a:pt x="301" y="309"/>
                    </a:lnTo>
                    <a:lnTo>
                      <a:pt x="317" y="277"/>
                    </a:lnTo>
                    <a:lnTo>
                      <a:pt x="358" y="242"/>
                    </a:lnTo>
                    <a:lnTo>
                      <a:pt x="421" y="208"/>
                    </a:lnTo>
                    <a:lnTo>
                      <a:pt x="394" y="186"/>
                    </a:lnTo>
                    <a:lnTo>
                      <a:pt x="360" y="179"/>
                    </a:lnTo>
                    <a:lnTo>
                      <a:pt x="349" y="149"/>
                    </a:lnTo>
                    <a:lnTo>
                      <a:pt x="350" y="133"/>
                    </a:lnTo>
                    <a:lnTo>
                      <a:pt x="331" y="128"/>
                    </a:lnTo>
                    <a:lnTo>
                      <a:pt x="284" y="76"/>
                    </a:lnTo>
                    <a:lnTo>
                      <a:pt x="271" y="49"/>
                    </a:lnTo>
                    <a:lnTo>
                      <a:pt x="263" y="40"/>
                    </a:lnTo>
                    <a:lnTo>
                      <a:pt x="247" y="3"/>
                    </a:lnTo>
                    <a:lnTo>
                      <a:pt x="247" y="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Central African Rep.">
                <a:extLst>
                  <a:ext uri="{FF2B5EF4-FFF2-40B4-BE49-F238E27FC236}">
                    <a16:creationId xmlns:a16="http://schemas.microsoft.com/office/drawing/2014/main" id="{D178532D-AAE3-482F-A2BE-11AB1D305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4479" y="2733012"/>
                <a:ext cx="914400" cy="661988"/>
              </a:xfrm>
              <a:custGeom>
                <a:avLst/>
                <a:gdLst>
                  <a:gd name="T0" fmla="*/ 418 w 576"/>
                  <a:gd name="T1" fmla="*/ 118 h 417"/>
                  <a:gd name="T2" fmla="*/ 414 w 576"/>
                  <a:gd name="T3" fmla="*/ 117 h 417"/>
                  <a:gd name="T4" fmla="*/ 399 w 576"/>
                  <a:gd name="T5" fmla="*/ 103 h 417"/>
                  <a:gd name="T6" fmla="*/ 396 w 576"/>
                  <a:gd name="T7" fmla="*/ 88 h 417"/>
                  <a:gd name="T8" fmla="*/ 402 w 576"/>
                  <a:gd name="T9" fmla="*/ 69 h 417"/>
                  <a:gd name="T10" fmla="*/ 402 w 576"/>
                  <a:gd name="T11" fmla="*/ 50 h 417"/>
                  <a:gd name="T12" fmla="*/ 376 w 576"/>
                  <a:gd name="T13" fmla="*/ 20 h 417"/>
                  <a:gd name="T14" fmla="*/ 370 w 576"/>
                  <a:gd name="T15" fmla="*/ 0 h 417"/>
                  <a:gd name="T16" fmla="*/ 342 w 576"/>
                  <a:gd name="T17" fmla="*/ 8 h 417"/>
                  <a:gd name="T18" fmla="*/ 320 w 576"/>
                  <a:gd name="T19" fmla="*/ 27 h 417"/>
                  <a:gd name="T20" fmla="*/ 289 w 576"/>
                  <a:gd name="T21" fmla="*/ 79 h 417"/>
                  <a:gd name="T22" fmla="*/ 248 w 576"/>
                  <a:gd name="T23" fmla="*/ 100 h 417"/>
                  <a:gd name="T24" fmla="*/ 204 w 576"/>
                  <a:gd name="T25" fmla="*/ 97 h 417"/>
                  <a:gd name="T26" fmla="*/ 192 w 576"/>
                  <a:gd name="T27" fmla="*/ 101 h 417"/>
                  <a:gd name="T28" fmla="*/ 197 w 576"/>
                  <a:gd name="T29" fmla="*/ 118 h 417"/>
                  <a:gd name="T30" fmla="*/ 173 w 576"/>
                  <a:gd name="T31" fmla="*/ 135 h 417"/>
                  <a:gd name="T32" fmla="*/ 155 w 576"/>
                  <a:gd name="T33" fmla="*/ 152 h 417"/>
                  <a:gd name="T34" fmla="*/ 99 w 576"/>
                  <a:gd name="T35" fmla="*/ 171 h 417"/>
                  <a:gd name="T36" fmla="*/ 88 w 576"/>
                  <a:gd name="T37" fmla="*/ 160 h 417"/>
                  <a:gd name="T38" fmla="*/ 80 w 576"/>
                  <a:gd name="T39" fmla="*/ 159 h 417"/>
                  <a:gd name="T40" fmla="*/ 73 w 576"/>
                  <a:gd name="T41" fmla="*/ 171 h 417"/>
                  <a:gd name="T42" fmla="*/ 36 w 576"/>
                  <a:gd name="T43" fmla="*/ 175 h 417"/>
                  <a:gd name="T44" fmla="*/ 13 w 576"/>
                  <a:gd name="T45" fmla="*/ 222 h 417"/>
                  <a:gd name="T46" fmla="*/ 3 w 576"/>
                  <a:gd name="T47" fmla="*/ 231 h 417"/>
                  <a:gd name="T48" fmla="*/ 0 w 576"/>
                  <a:gd name="T49" fmla="*/ 268 h 417"/>
                  <a:gd name="T50" fmla="*/ 4 w 576"/>
                  <a:gd name="T51" fmla="*/ 287 h 417"/>
                  <a:gd name="T52" fmla="*/ 1 w 576"/>
                  <a:gd name="T53" fmla="*/ 301 h 417"/>
                  <a:gd name="T54" fmla="*/ 22 w 576"/>
                  <a:gd name="T55" fmla="*/ 326 h 417"/>
                  <a:gd name="T56" fmla="*/ 26 w 576"/>
                  <a:gd name="T57" fmla="*/ 343 h 417"/>
                  <a:gd name="T58" fmla="*/ 43 w 576"/>
                  <a:gd name="T59" fmla="*/ 367 h 417"/>
                  <a:gd name="T60" fmla="*/ 64 w 576"/>
                  <a:gd name="T61" fmla="*/ 382 h 417"/>
                  <a:gd name="T62" fmla="*/ 65 w 576"/>
                  <a:gd name="T63" fmla="*/ 404 h 417"/>
                  <a:gd name="T64" fmla="*/ 70 w 576"/>
                  <a:gd name="T65" fmla="*/ 417 h 417"/>
                  <a:gd name="T66" fmla="*/ 93 w 576"/>
                  <a:gd name="T67" fmla="*/ 373 h 417"/>
                  <a:gd name="T68" fmla="*/ 120 w 576"/>
                  <a:gd name="T69" fmla="*/ 349 h 417"/>
                  <a:gd name="T70" fmla="*/ 149 w 576"/>
                  <a:gd name="T71" fmla="*/ 356 h 417"/>
                  <a:gd name="T72" fmla="*/ 179 w 576"/>
                  <a:gd name="T73" fmla="*/ 359 h 417"/>
                  <a:gd name="T74" fmla="*/ 182 w 576"/>
                  <a:gd name="T75" fmla="*/ 326 h 417"/>
                  <a:gd name="T76" fmla="*/ 200 w 576"/>
                  <a:gd name="T77" fmla="*/ 302 h 417"/>
                  <a:gd name="T78" fmla="*/ 223 w 576"/>
                  <a:gd name="T79" fmla="*/ 287 h 417"/>
                  <a:gd name="T80" fmla="*/ 260 w 576"/>
                  <a:gd name="T81" fmla="*/ 304 h 417"/>
                  <a:gd name="T82" fmla="*/ 288 w 576"/>
                  <a:gd name="T83" fmla="*/ 321 h 417"/>
                  <a:gd name="T84" fmla="*/ 321 w 576"/>
                  <a:gd name="T85" fmla="*/ 326 h 417"/>
                  <a:gd name="T86" fmla="*/ 355 w 576"/>
                  <a:gd name="T87" fmla="*/ 334 h 417"/>
                  <a:gd name="T88" fmla="*/ 368 w 576"/>
                  <a:gd name="T89" fmla="*/ 306 h 417"/>
                  <a:gd name="T90" fmla="*/ 374 w 576"/>
                  <a:gd name="T91" fmla="*/ 302 h 417"/>
                  <a:gd name="T92" fmla="*/ 394 w 576"/>
                  <a:gd name="T93" fmla="*/ 307 h 417"/>
                  <a:gd name="T94" fmla="*/ 443 w 576"/>
                  <a:gd name="T95" fmla="*/ 283 h 417"/>
                  <a:gd name="T96" fmla="*/ 462 w 576"/>
                  <a:gd name="T97" fmla="*/ 293 h 417"/>
                  <a:gd name="T98" fmla="*/ 475 w 576"/>
                  <a:gd name="T99" fmla="*/ 292 h 417"/>
                  <a:gd name="T100" fmla="*/ 482 w 576"/>
                  <a:gd name="T101" fmla="*/ 281 h 417"/>
                  <a:gd name="T102" fmla="*/ 498 w 576"/>
                  <a:gd name="T103" fmla="*/ 276 h 417"/>
                  <a:gd name="T104" fmla="*/ 532 w 576"/>
                  <a:gd name="T105" fmla="*/ 281 h 417"/>
                  <a:gd name="T106" fmla="*/ 561 w 576"/>
                  <a:gd name="T107" fmla="*/ 283 h 417"/>
                  <a:gd name="T108" fmla="*/ 576 w 576"/>
                  <a:gd name="T109" fmla="*/ 278 h 417"/>
                  <a:gd name="T110" fmla="*/ 569 w 576"/>
                  <a:gd name="T111" fmla="*/ 263 h 417"/>
                  <a:gd name="T112" fmla="*/ 535 w 576"/>
                  <a:gd name="T113" fmla="*/ 244 h 417"/>
                  <a:gd name="T114" fmla="*/ 523 w 576"/>
                  <a:gd name="T115" fmla="*/ 216 h 417"/>
                  <a:gd name="T116" fmla="*/ 504 w 576"/>
                  <a:gd name="T117" fmla="*/ 196 h 417"/>
                  <a:gd name="T118" fmla="*/ 474 w 576"/>
                  <a:gd name="T119" fmla="*/ 171 h 417"/>
                  <a:gd name="T120" fmla="*/ 474 w 576"/>
                  <a:gd name="T121" fmla="*/ 156 h 417"/>
                  <a:gd name="T122" fmla="*/ 449 w 576"/>
                  <a:gd name="T123" fmla="*/ 137 h 417"/>
                  <a:gd name="T124" fmla="*/ 418 w 576"/>
                  <a:gd name="T125" fmla="*/ 11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76" h="417">
                    <a:moveTo>
                      <a:pt x="418" y="118"/>
                    </a:moveTo>
                    <a:lnTo>
                      <a:pt x="414" y="117"/>
                    </a:lnTo>
                    <a:lnTo>
                      <a:pt x="399" y="103"/>
                    </a:lnTo>
                    <a:lnTo>
                      <a:pt x="396" y="88"/>
                    </a:lnTo>
                    <a:lnTo>
                      <a:pt x="402" y="69"/>
                    </a:lnTo>
                    <a:lnTo>
                      <a:pt x="402" y="50"/>
                    </a:lnTo>
                    <a:lnTo>
                      <a:pt x="376" y="20"/>
                    </a:lnTo>
                    <a:lnTo>
                      <a:pt x="370" y="0"/>
                    </a:lnTo>
                    <a:lnTo>
                      <a:pt x="342" y="8"/>
                    </a:lnTo>
                    <a:lnTo>
                      <a:pt x="320" y="27"/>
                    </a:lnTo>
                    <a:lnTo>
                      <a:pt x="289" y="79"/>
                    </a:lnTo>
                    <a:lnTo>
                      <a:pt x="248" y="100"/>
                    </a:lnTo>
                    <a:lnTo>
                      <a:pt x="204" y="97"/>
                    </a:lnTo>
                    <a:lnTo>
                      <a:pt x="192" y="101"/>
                    </a:lnTo>
                    <a:lnTo>
                      <a:pt x="197" y="118"/>
                    </a:lnTo>
                    <a:lnTo>
                      <a:pt x="173" y="135"/>
                    </a:lnTo>
                    <a:lnTo>
                      <a:pt x="155" y="152"/>
                    </a:lnTo>
                    <a:lnTo>
                      <a:pt x="99" y="171"/>
                    </a:lnTo>
                    <a:lnTo>
                      <a:pt x="88" y="160"/>
                    </a:lnTo>
                    <a:lnTo>
                      <a:pt x="80" y="159"/>
                    </a:lnTo>
                    <a:lnTo>
                      <a:pt x="73" y="171"/>
                    </a:lnTo>
                    <a:lnTo>
                      <a:pt x="36" y="175"/>
                    </a:lnTo>
                    <a:lnTo>
                      <a:pt x="13" y="222"/>
                    </a:lnTo>
                    <a:lnTo>
                      <a:pt x="3" y="231"/>
                    </a:lnTo>
                    <a:lnTo>
                      <a:pt x="0" y="268"/>
                    </a:lnTo>
                    <a:lnTo>
                      <a:pt x="4" y="287"/>
                    </a:lnTo>
                    <a:lnTo>
                      <a:pt x="1" y="301"/>
                    </a:lnTo>
                    <a:lnTo>
                      <a:pt x="22" y="326"/>
                    </a:lnTo>
                    <a:lnTo>
                      <a:pt x="26" y="343"/>
                    </a:lnTo>
                    <a:lnTo>
                      <a:pt x="43" y="367"/>
                    </a:lnTo>
                    <a:lnTo>
                      <a:pt x="64" y="382"/>
                    </a:lnTo>
                    <a:lnTo>
                      <a:pt x="65" y="404"/>
                    </a:lnTo>
                    <a:lnTo>
                      <a:pt x="70" y="417"/>
                    </a:lnTo>
                    <a:lnTo>
                      <a:pt x="93" y="373"/>
                    </a:lnTo>
                    <a:lnTo>
                      <a:pt x="120" y="349"/>
                    </a:lnTo>
                    <a:lnTo>
                      <a:pt x="149" y="356"/>
                    </a:lnTo>
                    <a:lnTo>
                      <a:pt x="179" y="359"/>
                    </a:lnTo>
                    <a:lnTo>
                      <a:pt x="182" y="326"/>
                    </a:lnTo>
                    <a:lnTo>
                      <a:pt x="200" y="302"/>
                    </a:lnTo>
                    <a:lnTo>
                      <a:pt x="223" y="287"/>
                    </a:lnTo>
                    <a:lnTo>
                      <a:pt x="260" y="304"/>
                    </a:lnTo>
                    <a:lnTo>
                      <a:pt x="288" y="321"/>
                    </a:lnTo>
                    <a:lnTo>
                      <a:pt x="321" y="326"/>
                    </a:lnTo>
                    <a:lnTo>
                      <a:pt x="355" y="334"/>
                    </a:lnTo>
                    <a:lnTo>
                      <a:pt x="368" y="306"/>
                    </a:lnTo>
                    <a:lnTo>
                      <a:pt x="374" y="302"/>
                    </a:lnTo>
                    <a:lnTo>
                      <a:pt x="394" y="307"/>
                    </a:lnTo>
                    <a:lnTo>
                      <a:pt x="443" y="283"/>
                    </a:lnTo>
                    <a:lnTo>
                      <a:pt x="462" y="293"/>
                    </a:lnTo>
                    <a:lnTo>
                      <a:pt x="475" y="292"/>
                    </a:lnTo>
                    <a:lnTo>
                      <a:pt x="482" y="281"/>
                    </a:lnTo>
                    <a:lnTo>
                      <a:pt x="498" y="276"/>
                    </a:lnTo>
                    <a:lnTo>
                      <a:pt x="532" y="281"/>
                    </a:lnTo>
                    <a:lnTo>
                      <a:pt x="561" y="283"/>
                    </a:lnTo>
                    <a:lnTo>
                      <a:pt x="576" y="278"/>
                    </a:lnTo>
                    <a:lnTo>
                      <a:pt x="569" y="263"/>
                    </a:lnTo>
                    <a:lnTo>
                      <a:pt x="535" y="244"/>
                    </a:lnTo>
                    <a:lnTo>
                      <a:pt x="523" y="216"/>
                    </a:lnTo>
                    <a:lnTo>
                      <a:pt x="504" y="196"/>
                    </a:lnTo>
                    <a:lnTo>
                      <a:pt x="474" y="171"/>
                    </a:lnTo>
                    <a:lnTo>
                      <a:pt x="474" y="156"/>
                    </a:lnTo>
                    <a:lnTo>
                      <a:pt x="449" y="137"/>
                    </a:lnTo>
                    <a:lnTo>
                      <a:pt x="418" y="1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Côte d'Ivoire">
                <a:extLst>
                  <a:ext uri="{FF2B5EF4-FFF2-40B4-BE49-F238E27FC236}">
                    <a16:creationId xmlns:a16="http://schemas.microsoft.com/office/drawing/2014/main" id="{E57CBCAF-2C15-4BDE-8EE6-915596FDC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529" y="2779050"/>
                <a:ext cx="428625" cy="461963"/>
              </a:xfrm>
              <a:custGeom>
                <a:avLst/>
                <a:gdLst>
                  <a:gd name="T0" fmla="*/ 144 w 270"/>
                  <a:gd name="T1" fmla="*/ 7 h 291"/>
                  <a:gd name="T2" fmla="*/ 125 w 270"/>
                  <a:gd name="T3" fmla="*/ 15 h 291"/>
                  <a:gd name="T4" fmla="*/ 114 w 270"/>
                  <a:gd name="T5" fmla="*/ 20 h 291"/>
                  <a:gd name="T6" fmla="*/ 108 w 270"/>
                  <a:gd name="T7" fmla="*/ 0 h 291"/>
                  <a:gd name="T8" fmla="*/ 95 w 270"/>
                  <a:gd name="T9" fmla="*/ 5 h 291"/>
                  <a:gd name="T10" fmla="*/ 87 w 270"/>
                  <a:gd name="T11" fmla="*/ 5 h 291"/>
                  <a:gd name="T12" fmla="*/ 79 w 270"/>
                  <a:gd name="T13" fmla="*/ 18 h 291"/>
                  <a:gd name="T14" fmla="*/ 45 w 270"/>
                  <a:gd name="T15" fmla="*/ 18 h 291"/>
                  <a:gd name="T16" fmla="*/ 32 w 270"/>
                  <a:gd name="T17" fmla="*/ 11 h 291"/>
                  <a:gd name="T18" fmla="*/ 27 w 270"/>
                  <a:gd name="T19" fmla="*/ 15 h 291"/>
                  <a:gd name="T20" fmla="*/ 18 w 270"/>
                  <a:gd name="T21" fmla="*/ 19 h 291"/>
                  <a:gd name="T22" fmla="*/ 14 w 270"/>
                  <a:gd name="T23" fmla="*/ 35 h 291"/>
                  <a:gd name="T24" fmla="*/ 24 w 270"/>
                  <a:gd name="T25" fmla="*/ 54 h 291"/>
                  <a:gd name="T26" fmla="*/ 35 w 270"/>
                  <a:gd name="T27" fmla="*/ 92 h 291"/>
                  <a:gd name="T28" fmla="*/ 18 w 270"/>
                  <a:gd name="T29" fmla="*/ 97 h 291"/>
                  <a:gd name="T30" fmla="*/ 14 w 270"/>
                  <a:gd name="T31" fmla="*/ 104 h 291"/>
                  <a:gd name="T32" fmla="*/ 18 w 270"/>
                  <a:gd name="T33" fmla="*/ 113 h 291"/>
                  <a:gd name="T34" fmla="*/ 15 w 270"/>
                  <a:gd name="T35" fmla="*/ 134 h 291"/>
                  <a:gd name="T36" fmla="*/ 7 w 270"/>
                  <a:gd name="T37" fmla="*/ 134 h 291"/>
                  <a:gd name="T38" fmla="*/ 6 w 270"/>
                  <a:gd name="T39" fmla="*/ 147 h 291"/>
                  <a:gd name="T40" fmla="*/ 10 w 270"/>
                  <a:gd name="T41" fmla="*/ 170 h 291"/>
                  <a:gd name="T42" fmla="*/ 0 w 270"/>
                  <a:gd name="T43" fmla="*/ 191 h 291"/>
                  <a:gd name="T44" fmla="*/ 13 w 270"/>
                  <a:gd name="T45" fmla="*/ 203 h 291"/>
                  <a:gd name="T46" fmla="*/ 27 w 270"/>
                  <a:gd name="T47" fmla="*/ 207 h 291"/>
                  <a:gd name="T48" fmla="*/ 46 w 270"/>
                  <a:gd name="T49" fmla="*/ 226 h 291"/>
                  <a:gd name="T50" fmla="*/ 47 w 270"/>
                  <a:gd name="T51" fmla="*/ 245 h 291"/>
                  <a:gd name="T52" fmla="*/ 43 w 270"/>
                  <a:gd name="T53" fmla="*/ 251 h 291"/>
                  <a:gd name="T54" fmla="*/ 39 w 270"/>
                  <a:gd name="T55" fmla="*/ 290 h 291"/>
                  <a:gd name="T56" fmla="*/ 48 w 270"/>
                  <a:gd name="T57" fmla="*/ 291 h 291"/>
                  <a:gd name="T58" fmla="*/ 92 w 270"/>
                  <a:gd name="T59" fmla="*/ 274 h 291"/>
                  <a:gd name="T60" fmla="*/ 123 w 270"/>
                  <a:gd name="T61" fmla="*/ 260 h 291"/>
                  <a:gd name="T62" fmla="*/ 176 w 270"/>
                  <a:gd name="T63" fmla="*/ 252 h 291"/>
                  <a:gd name="T64" fmla="*/ 205 w 270"/>
                  <a:gd name="T65" fmla="*/ 251 h 291"/>
                  <a:gd name="T66" fmla="*/ 236 w 270"/>
                  <a:gd name="T67" fmla="*/ 260 h 291"/>
                  <a:gd name="T68" fmla="*/ 256 w 270"/>
                  <a:gd name="T69" fmla="*/ 260 h 291"/>
                  <a:gd name="T70" fmla="*/ 258 w 270"/>
                  <a:gd name="T71" fmla="*/ 241 h 291"/>
                  <a:gd name="T72" fmla="*/ 239 w 270"/>
                  <a:gd name="T73" fmla="*/ 201 h 291"/>
                  <a:gd name="T74" fmla="*/ 250 w 270"/>
                  <a:gd name="T75" fmla="*/ 148 h 291"/>
                  <a:gd name="T76" fmla="*/ 270 w 270"/>
                  <a:gd name="T77" fmla="*/ 108 h 291"/>
                  <a:gd name="T78" fmla="*/ 258 w 270"/>
                  <a:gd name="T79" fmla="*/ 42 h 291"/>
                  <a:gd name="T80" fmla="*/ 228 w 270"/>
                  <a:gd name="T81" fmla="*/ 29 h 291"/>
                  <a:gd name="T82" fmla="*/ 207 w 270"/>
                  <a:gd name="T83" fmla="*/ 32 h 291"/>
                  <a:gd name="T84" fmla="*/ 191 w 270"/>
                  <a:gd name="T85" fmla="*/ 43 h 291"/>
                  <a:gd name="T86" fmla="*/ 171 w 270"/>
                  <a:gd name="T87" fmla="*/ 33 h 291"/>
                  <a:gd name="T88" fmla="*/ 164 w 270"/>
                  <a:gd name="T89" fmla="*/ 17 h 291"/>
                  <a:gd name="T90" fmla="*/ 144 w 270"/>
                  <a:gd name="T91" fmla="*/ 7 h 291"/>
                  <a:gd name="T92" fmla="*/ 144 w 270"/>
                  <a:gd name="T93" fmla="*/ 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0" h="291">
                    <a:moveTo>
                      <a:pt x="144" y="7"/>
                    </a:moveTo>
                    <a:lnTo>
                      <a:pt x="125" y="15"/>
                    </a:lnTo>
                    <a:lnTo>
                      <a:pt x="114" y="20"/>
                    </a:lnTo>
                    <a:lnTo>
                      <a:pt x="108" y="0"/>
                    </a:lnTo>
                    <a:lnTo>
                      <a:pt x="95" y="5"/>
                    </a:lnTo>
                    <a:lnTo>
                      <a:pt x="87" y="5"/>
                    </a:lnTo>
                    <a:lnTo>
                      <a:pt x="79" y="18"/>
                    </a:lnTo>
                    <a:lnTo>
                      <a:pt x="45" y="18"/>
                    </a:lnTo>
                    <a:lnTo>
                      <a:pt x="32" y="11"/>
                    </a:lnTo>
                    <a:lnTo>
                      <a:pt x="27" y="15"/>
                    </a:lnTo>
                    <a:lnTo>
                      <a:pt x="18" y="19"/>
                    </a:lnTo>
                    <a:lnTo>
                      <a:pt x="14" y="35"/>
                    </a:lnTo>
                    <a:lnTo>
                      <a:pt x="24" y="54"/>
                    </a:lnTo>
                    <a:lnTo>
                      <a:pt x="35" y="92"/>
                    </a:lnTo>
                    <a:lnTo>
                      <a:pt x="18" y="97"/>
                    </a:lnTo>
                    <a:lnTo>
                      <a:pt x="14" y="104"/>
                    </a:lnTo>
                    <a:lnTo>
                      <a:pt x="18" y="113"/>
                    </a:lnTo>
                    <a:lnTo>
                      <a:pt x="15" y="134"/>
                    </a:lnTo>
                    <a:lnTo>
                      <a:pt x="7" y="134"/>
                    </a:lnTo>
                    <a:lnTo>
                      <a:pt x="6" y="147"/>
                    </a:lnTo>
                    <a:lnTo>
                      <a:pt x="10" y="170"/>
                    </a:lnTo>
                    <a:lnTo>
                      <a:pt x="0" y="191"/>
                    </a:lnTo>
                    <a:lnTo>
                      <a:pt x="13" y="203"/>
                    </a:lnTo>
                    <a:lnTo>
                      <a:pt x="27" y="207"/>
                    </a:lnTo>
                    <a:lnTo>
                      <a:pt x="46" y="226"/>
                    </a:lnTo>
                    <a:lnTo>
                      <a:pt x="47" y="245"/>
                    </a:lnTo>
                    <a:lnTo>
                      <a:pt x="43" y="251"/>
                    </a:lnTo>
                    <a:lnTo>
                      <a:pt x="39" y="290"/>
                    </a:lnTo>
                    <a:lnTo>
                      <a:pt x="48" y="291"/>
                    </a:lnTo>
                    <a:lnTo>
                      <a:pt x="92" y="274"/>
                    </a:lnTo>
                    <a:lnTo>
                      <a:pt x="123" y="260"/>
                    </a:lnTo>
                    <a:lnTo>
                      <a:pt x="176" y="252"/>
                    </a:lnTo>
                    <a:lnTo>
                      <a:pt x="205" y="251"/>
                    </a:lnTo>
                    <a:lnTo>
                      <a:pt x="236" y="260"/>
                    </a:lnTo>
                    <a:lnTo>
                      <a:pt x="256" y="260"/>
                    </a:lnTo>
                    <a:lnTo>
                      <a:pt x="258" y="241"/>
                    </a:lnTo>
                    <a:lnTo>
                      <a:pt x="239" y="201"/>
                    </a:lnTo>
                    <a:lnTo>
                      <a:pt x="250" y="148"/>
                    </a:lnTo>
                    <a:lnTo>
                      <a:pt x="270" y="108"/>
                    </a:lnTo>
                    <a:lnTo>
                      <a:pt x="258" y="42"/>
                    </a:lnTo>
                    <a:lnTo>
                      <a:pt x="228" y="29"/>
                    </a:lnTo>
                    <a:lnTo>
                      <a:pt x="207" y="32"/>
                    </a:lnTo>
                    <a:lnTo>
                      <a:pt x="191" y="43"/>
                    </a:lnTo>
                    <a:lnTo>
                      <a:pt x="171" y="33"/>
                    </a:lnTo>
                    <a:lnTo>
                      <a:pt x="164" y="17"/>
                    </a:lnTo>
                    <a:lnTo>
                      <a:pt x="144" y="7"/>
                    </a:lnTo>
                    <a:lnTo>
                      <a:pt x="144" y="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Cameroon">
                <a:extLst>
                  <a:ext uri="{FF2B5EF4-FFF2-40B4-BE49-F238E27FC236}">
                    <a16:creationId xmlns:a16="http://schemas.microsoft.com/office/drawing/2014/main" id="{4F05AFC2-AF86-4D7A-BC20-792D7CFBC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204" y="2606012"/>
                <a:ext cx="533400" cy="830263"/>
              </a:xfrm>
              <a:custGeom>
                <a:avLst/>
                <a:gdLst>
                  <a:gd name="T0" fmla="*/ 284 w 336"/>
                  <a:gd name="T1" fmla="*/ 92 h 523"/>
                  <a:gd name="T2" fmla="*/ 286 w 336"/>
                  <a:gd name="T3" fmla="*/ 61 h 523"/>
                  <a:gd name="T4" fmla="*/ 282 w 336"/>
                  <a:gd name="T5" fmla="*/ 30 h 523"/>
                  <a:gd name="T6" fmla="*/ 264 w 336"/>
                  <a:gd name="T7" fmla="*/ 0 h 523"/>
                  <a:gd name="T8" fmla="*/ 251 w 336"/>
                  <a:gd name="T9" fmla="*/ 2 h 523"/>
                  <a:gd name="T10" fmla="*/ 250 w 336"/>
                  <a:gd name="T11" fmla="*/ 17 h 523"/>
                  <a:gd name="T12" fmla="*/ 267 w 336"/>
                  <a:gd name="T13" fmla="*/ 35 h 523"/>
                  <a:gd name="T14" fmla="*/ 263 w 336"/>
                  <a:gd name="T15" fmla="*/ 44 h 523"/>
                  <a:gd name="T16" fmla="*/ 261 w 336"/>
                  <a:gd name="T17" fmla="*/ 60 h 523"/>
                  <a:gd name="T18" fmla="*/ 224 w 336"/>
                  <a:gd name="T19" fmla="*/ 97 h 523"/>
                  <a:gd name="T20" fmla="*/ 213 w 336"/>
                  <a:gd name="T21" fmla="*/ 126 h 523"/>
                  <a:gd name="T22" fmla="*/ 207 w 336"/>
                  <a:gd name="T23" fmla="*/ 151 h 523"/>
                  <a:gd name="T24" fmla="*/ 197 w 336"/>
                  <a:gd name="T25" fmla="*/ 161 h 523"/>
                  <a:gd name="T26" fmla="*/ 189 w 336"/>
                  <a:gd name="T27" fmla="*/ 194 h 523"/>
                  <a:gd name="T28" fmla="*/ 165 w 336"/>
                  <a:gd name="T29" fmla="*/ 214 h 523"/>
                  <a:gd name="T30" fmla="*/ 158 w 336"/>
                  <a:gd name="T31" fmla="*/ 238 h 523"/>
                  <a:gd name="T32" fmla="*/ 149 w 336"/>
                  <a:gd name="T33" fmla="*/ 256 h 523"/>
                  <a:gd name="T34" fmla="*/ 144 w 336"/>
                  <a:gd name="T35" fmla="*/ 276 h 523"/>
                  <a:gd name="T36" fmla="*/ 114 w 336"/>
                  <a:gd name="T37" fmla="*/ 292 h 523"/>
                  <a:gd name="T38" fmla="*/ 88 w 336"/>
                  <a:gd name="T39" fmla="*/ 272 h 523"/>
                  <a:gd name="T40" fmla="*/ 72 w 336"/>
                  <a:gd name="T41" fmla="*/ 273 h 523"/>
                  <a:gd name="T42" fmla="*/ 45 w 336"/>
                  <a:gd name="T43" fmla="*/ 300 h 523"/>
                  <a:gd name="T44" fmla="*/ 33 w 336"/>
                  <a:gd name="T45" fmla="*/ 300 h 523"/>
                  <a:gd name="T46" fmla="*/ 12 w 336"/>
                  <a:gd name="T47" fmla="*/ 346 h 523"/>
                  <a:gd name="T48" fmla="*/ 1 w 336"/>
                  <a:gd name="T49" fmla="*/ 379 h 523"/>
                  <a:gd name="T50" fmla="*/ 0 w 336"/>
                  <a:gd name="T51" fmla="*/ 392 h 523"/>
                  <a:gd name="T52" fmla="*/ 12 w 336"/>
                  <a:gd name="T53" fmla="*/ 399 h 523"/>
                  <a:gd name="T54" fmla="*/ 21 w 336"/>
                  <a:gd name="T55" fmla="*/ 420 h 523"/>
                  <a:gd name="T56" fmla="*/ 41 w 336"/>
                  <a:gd name="T57" fmla="*/ 428 h 523"/>
                  <a:gd name="T58" fmla="*/ 58 w 336"/>
                  <a:gd name="T59" fmla="*/ 459 h 523"/>
                  <a:gd name="T60" fmla="*/ 52 w 336"/>
                  <a:gd name="T61" fmla="*/ 496 h 523"/>
                  <a:gd name="T62" fmla="*/ 125 w 336"/>
                  <a:gd name="T63" fmla="*/ 497 h 523"/>
                  <a:gd name="T64" fmla="*/ 146 w 336"/>
                  <a:gd name="T65" fmla="*/ 494 h 523"/>
                  <a:gd name="T66" fmla="*/ 172 w 336"/>
                  <a:gd name="T67" fmla="*/ 501 h 523"/>
                  <a:gd name="T68" fmla="*/ 200 w 336"/>
                  <a:gd name="T69" fmla="*/ 495 h 523"/>
                  <a:gd name="T70" fmla="*/ 205 w 336"/>
                  <a:gd name="T71" fmla="*/ 497 h 523"/>
                  <a:gd name="T72" fmla="*/ 261 w 336"/>
                  <a:gd name="T73" fmla="*/ 499 h 523"/>
                  <a:gd name="T74" fmla="*/ 298 w 336"/>
                  <a:gd name="T75" fmla="*/ 511 h 523"/>
                  <a:gd name="T76" fmla="*/ 333 w 336"/>
                  <a:gd name="T77" fmla="*/ 523 h 523"/>
                  <a:gd name="T78" fmla="*/ 336 w 336"/>
                  <a:gd name="T79" fmla="*/ 497 h 523"/>
                  <a:gd name="T80" fmla="*/ 331 w 336"/>
                  <a:gd name="T81" fmla="*/ 484 h 523"/>
                  <a:gd name="T82" fmla="*/ 330 w 336"/>
                  <a:gd name="T83" fmla="*/ 462 h 523"/>
                  <a:gd name="T84" fmla="*/ 309 w 336"/>
                  <a:gd name="T85" fmla="*/ 447 h 523"/>
                  <a:gd name="T86" fmla="*/ 292 w 336"/>
                  <a:gd name="T87" fmla="*/ 423 h 523"/>
                  <a:gd name="T88" fmla="*/ 288 w 336"/>
                  <a:gd name="T89" fmla="*/ 406 h 523"/>
                  <a:gd name="T90" fmla="*/ 267 w 336"/>
                  <a:gd name="T91" fmla="*/ 381 h 523"/>
                  <a:gd name="T92" fmla="*/ 270 w 336"/>
                  <a:gd name="T93" fmla="*/ 367 h 523"/>
                  <a:gd name="T94" fmla="*/ 266 w 336"/>
                  <a:gd name="T95" fmla="*/ 348 h 523"/>
                  <a:gd name="T96" fmla="*/ 269 w 336"/>
                  <a:gd name="T97" fmla="*/ 311 h 523"/>
                  <a:gd name="T98" fmla="*/ 279 w 336"/>
                  <a:gd name="T99" fmla="*/ 302 h 523"/>
                  <a:gd name="T100" fmla="*/ 302 w 336"/>
                  <a:gd name="T101" fmla="*/ 255 h 523"/>
                  <a:gd name="T102" fmla="*/ 309 w 336"/>
                  <a:gd name="T103" fmla="*/ 243 h 523"/>
                  <a:gd name="T104" fmla="*/ 294 w 336"/>
                  <a:gd name="T105" fmla="*/ 210 h 523"/>
                  <a:gd name="T106" fmla="*/ 288 w 336"/>
                  <a:gd name="T107" fmla="*/ 190 h 523"/>
                  <a:gd name="T108" fmla="*/ 268 w 336"/>
                  <a:gd name="T109" fmla="*/ 182 h 523"/>
                  <a:gd name="T110" fmla="*/ 242 w 336"/>
                  <a:gd name="T111" fmla="*/ 155 h 523"/>
                  <a:gd name="T112" fmla="*/ 251 w 336"/>
                  <a:gd name="T113" fmla="*/ 133 h 523"/>
                  <a:gd name="T114" fmla="*/ 271 w 336"/>
                  <a:gd name="T115" fmla="*/ 137 h 523"/>
                  <a:gd name="T116" fmla="*/ 284 w 336"/>
                  <a:gd name="T117" fmla="*/ 134 h 523"/>
                  <a:gd name="T118" fmla="*/ 309 w 336"/>
                  <a:gd name="T119" fmla="*/ 135 h 523"/>
                  <a:gd name="T120" fmla="*/ 284 w 336"/>
                  <a:gd name="T121" fmla="*/ 92 h 523"/>
                  <a:gd name="T122" fmla="*/ 284 w 336"/>
                  <a:gd name="T123" fmla="*/ 92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6" h="523">
                    <a:moveTo>
                      <a:pt x="284" y="92"/>
                    </a:moveTo>
                    <a:lnTo>
                      <a:pt x="286" y="61"/>
                    </a:lnTo>
                    <a:lnTo>
                      <a:pt x="282" y="30"/>
                    </a:lnTo>
                    <a:lnTo>
                      <a:pt x="264" y="0"/>
                    </a:lnTo>
                    <a:lnTo>
                      <a:pt x="251" y="2"/>
                    </a:lnTo>
                    <a:lnTo>
                      <a:pt x="250" y="17"/>
                    </a:lnTo>
                    <a:lnTo>
                      <a:pt x="267" y="35"/>
                    </a:lnTo>
                    <a:lnTo>
                      <a:pt x="263" y="44"/>
                    </a:lnTo>
                    <a:lnTo>
                      <a:pt x="261" y="60"/>
                    </a:lnTo>
                    <a:lnTo>
                      <a:pt x="224" y="97"/>
                    </a:lnTo>
                    <a:lnTo>
                      <a:pt x="213" y="126"/>
                    </a:lnTo>
                    <a:lnTo>
                      <a:pt x="207" y="151"/>
                    </a:lnTo>
                    <a:lnTo>
                      <a:pt x="197" y="161"/>
                    </a:lnTo>
                    <a:lnTo>
                      <a:pt x="189" y="194"/>
                    </a:lnTo>
                    <a:lnTo>
                      <a:pt x="165" y="214"/>
                    </a:lnTo>
                    <a:lnTo>
                      <a:pt x="158" y="238"/>
                    </a:lnTo>
                    <a:lnTo>
                      <a:pt x="149" y="256"/>
                    </a:lnTo>
                    <a:lnTo>
                      <a:pt x="144" y="276"/>
                    </a:lnTo>
                    <a:lnTo>
                      <a:pt x="114" y="292"/>
                    </a:lnTo>
                    <a:lnTo>
                      <a:pt x="88" y="272"/>
                    </a:lnTo>
                    <a:lnTo>
                      <a:pt x="72" y="273"/>
                    </a:lnTo>
                    <a:lnTo>
                      <a:pt x="45" y="300"/>
                    </a:lnTo>
                    <a:lnTo>
                      <a:pt x="33" y="300"/>
                    </a:lnTo>
                    <a:lnTo>
                      <a:pt x="12" y="346"/>
                    </a:lnTo>
                    <a:lnTo>
                      <a:pt x="1" y="379"/>
                    </a:lnTo>
                    <a:lnTo>
                      <a:pt x="0" y="392"/>
                    </a:lnTo>
                    <a:lnTo>
                      <a:pt x="12" y="399"/>
                    </a:lnTo>
                    <a:lnTo>
                      <a:pt x="21" y="420"/>
                    </a:lnTo>
                    <a:lnTo>
                      <a:pt x="41" y="428"/>
                    </a:lnTo>
                    <a:lnTo>
                      <a:pt x="58" y="459"/>
                    </a:lnTo>
                    <a:lnTo>
                      <a:pt x="52" y="496"/>
                    </a:lnTo>
                    <a:lnTo>
                      <a:pt x="125" y="497"/>
                    </a:lnTo>
                    <a:lnTo>
                      <a:pt x="146" y="494"/>
                    </a:lnTo>
                    <a:lnTo>
                      <a:pt x="172" y="501"/>
                    </a:lnTo>
                    <a:lnTo>
                      <a:pt x="200" y="495"/>
                    </a:lnTo>
                    <a:lnTo>
                      <a:pt x="205" y="497"/>
                    </a:lnTo>
                    <a:lnTo>
                      <a:pt x="261" y="499"/>
                    </a:lnTo>
                    <a:lnTo>
                      <a:pt x="298" y="511"/>
                    </a:lnTo>
                    <a:lnTo>
                      <a:pt x="333" y="523"/>
                    </a:lnTo>
                    <a:lnTo>
                      <a:pt x="336" y="497"/>
                    </a:lnTo>
                    <a:lnTo>
                      <a:pt x="331" y="484"/>
                    </a:lnTo>
                    <a:lnTo>
                      <a:pt x="330" y="462"/>
                    </a:lnTo>
                    <a:lnTo>
                      <a:pt x="309" y="447"/>
                    </a:lnTo>
                    <a:lnTo>
                      <a:pt x="292" y="423"/>
                    </a:lnTo>
                    <a:lnTo>
                      <a:pt x="288" y="406"/>
                    </a:lnTo>
                    <a:lnTo>
                      <a:pt x="267" y="381"/>
                    </a:lnTo>
                    <a:lnTo>
                      <a:pt x="270" y="367"/>
                    </a:lnTo>
                    <a:lnTo>
                      <a:pt x="266" y="348"/>
                    </a:lnTo>
                    <a:lnTo>
                      <a:pt x="269" y="311"/>
                    </a:lnTo>
                    <a:lnTo>
                      <a:pt x="279" y="302"/>
                    </a:lnTo>
                    <a:lnTo>
                      <a:pt x="302" y="255"/>
                    </a:lnTo>
                    <a:lnTo>
                      <a:pt x="309" y="243"/>
                    </a:lnTo>
                    <a:lnTo>
                      <a:pt x="294" y="210"/>
                    </a:lnTo>
                    <a:lnTo>
                      <a:pt x="288" y="190"/>
                    </a:lnTo>
                    <a:lnTo>
                      <a:pt x="268" y="182"/>
                    </a:lnTo>
                    <a:lnTo>
                      <a:pt x="242" y="155"/>
                    </a:lnTo>
                    <a:lnTo>
                      <a:pt x="251" y="133"/>
                    </a:lnTo>
                    <a:lnTo>
                      <a:pt x="271" y="137"/>
                    </a:lnTo>
                    <a:lnTo>
                      <a:pt x="284" y="134"/>
                    </a:lnTo>
                    <a:lnTo>
                      <a:pt x="309" y="135"/>
                    </a:lnTo>
                    <a:lnTo>
                      <a:pt x="284" y="92"/>
                    </a:lnTo>
                    <a:lnTo>
                      <a:pt x="284" y="92"/>
                    </a:lnTo>
                    <a:close/>
                  </a:path>
                </a:pathLst>
              </a:custGeom>
              <a:solidFill>
                <a:srgbClr val="FF0000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The Democratic Republic of the Congo">
                <a:extLst>
                  <a:ext uri="{FF2B5EF4-FFF2-40B4-BE49-F238E27FC236}">
                    <a16:creationId xmlns:a16="http://schemas.microsoft.com/office/drawing/2014/main" id="{0CE0F4E9-4349-4C77-99F6-90D313DE1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2554" y="3171162"/>
                <a:ext cx="1347788" cy="1382713"/>
              </a:xfrm>
              <a:custGeom>
                <a:avLst/>
                <a:gdLst>
                  <a:gd name="T0" fmla="*/ 584 w 849"/>
                  <a:gd name="T1" fmla="*/ 5 h 871"/>
                  <a:gd name="T2" fmla="*/ 545 w 849"/>
                  <a:gd name="T3" fmla="*/ 7 h 871"/>
                  <a:gd name="T4" fmla="*/ 470 w 849"/>
                  <a:gd name="T5" fmla="*/ 30 h 871"/>
                  <a:gd name="T6" fmla="*/ 390 w 849"/>
                  <a:gd name="T7" fmla="*/ 45 h 871"/>
                  <a:gd name="T8" fmla="*/ 302 w 849"/>
                  <a:gd name="T9" fmla="*/ 26 h 871"/>
                  <a:gd name="T10" fmla="*/ 278 w 849"/>
                  <a:gd name="T11" fmla="*/ 112 h 871"/>
                  <a:gd name="T12" fmla="*/ 250 w 849"/>
                  <a:gd name="T13" fmla="*/ 208 h 871"/>
                  <a:gd name="T14" fmla="*/ 245 w 849"/>
                  <a:gd name="T15" fmla="*/ 268 h 871"/>
                  <a:gd name="T16" fmla="*/ 189 w 849"/>
                  <a:gd name="T17" fmla="*/ 330 h 871"/>
                  <a:gd name="T18" fmla="*/ 160 w 849"/>
                  <a:gd name="T19" fmla="*/ 428 h 871"/>
                  <a:gd name="T20" fmla="*/ 91 w 849"/>
                  <a:gd name="T21" fmla="*/ 472 h 871"/>
                  <a:gd name="T22" fmla="*/ 49 w 849"/>
                  <a:gd name="T23" fmla="*/ 478 h 871"/>
                  <a:gd name="T24" fmla="*/ 13 w 849"/>
                  <a:gd name="T25" fmla="*/ 494 h 871"/>
                  <a:gd name="T26" fmla="*/ 7 w 849"/>
                  <a:gd name="T27" fmla="*/ 534 h 871"/>
                  <a:gd name="T28" fmla="*/ 53 w 849"/>
                  <a:gd name="T29" fmla="*/ 523 h 871"/>
                  <a:gd name="T30" fmla="*/ 208 w 849"/>
                  <a:gd name="T31" fmla="*/ 587 h 871"/>
                  <a:gd name="T32" fmla="*/ 264 w 849"/>
                  <a:gd name="T33" fmla="*/ 623 h 871"/>
                  <a:gd name="T34" fmla="*/ 311 w 849"/>
                  <a:gd name="T35" fmla="*/ 612 h 871"/>
                  <a:gd name="T36" fmla="*/ 352 w 849"/>
                  <a:gd name="T37" fmla="*/ 574 h 871"/>
                  <a:gd name="T38" fmla="*/ 425 w 849"/>
                  <a:gd name="T39" fmla="*/ 590 h 871"/>
                  <a:gd name="T40" fmla="*/ 427 w 849"/>
                  <a:gd name="T41" fmla="*/ 666 h 871"/>
                  <a:gd name="T42" fmla="*/ 441 w 849"/>
                  <a:gd name="T43" fmla="*/ 769 h 871"/>
                  <a:gd name="T44" fmla="*/ 499 w 849"/>
                  <a:gd name="T45" fmla="*/ 759 h 871"/>
                  <a:gd name="T46" fmla="*/ 536 w 849"/>
                  <a:gd name="T47" fmla="*/ 776 h 871"/>
                  <a:gd name="T48" fmla="*/ 600 w 849"/>
                  <a:gd name="T49" fmla="*/ 801 h 871"/>
                  <a:gd name="T50" fmla="*/ 672 w 849"/>
                  <a:gd name="T51" fmla="*/ 818 h 871"/>
                  <a:gd name="T52" fmla="*/ 739 w 849"/>
                  <a:gd name="T53" fmla="*/ 870 h 871"/>
                  <a:gd name="T54" fmla="*/ 758 w 849"/>
                  <a:gd name="T55" fmla="*/ 828 h 871"/>
                  <a:gd name="T56" fmla="*/ 723 w 849"/>
                  <a:gd name="T57" fmla="*/ 754 h 871"/>
                  <a:gd name="T58" fmla="*/ 735 w 849"/>
                  <a:gd name="T59" fmla="*/ 648 h 871"/>
                  <a:gd name="T60" fmla="*/ 816 w 849"/>
                  <a:gd name="T61" fmla="*/ 637 h 871"/>
                  <a:gd name="T62" fmla="*/ 799 w 849"/>
                  <a:gd name="T63" fmla="*/ 590 h 871"/>
                  <a:gd name="T64" fmla="*/ 766 w 849"/>
                  <a:gd name="T65" fmla="*/ 511 h 871"/>
                  <a:gd name="T66" fmla="*/ 764 w 849"/>
                  <a:gd name="T67" fmla="*/ 410 h 871"/>
                  <a:gd name="T68" fmla="*/ 757 w 849"/>
                  <a:gd name="T69" fmla="*/ 355 h 871"/>
                  <a:gd name="T70" fmla="*/ 777 w 849"/>
                  <a:gd name="T71" fmla="*/ 311 h 871"/>
                  <a:gd name="T72" fmla="*/ 791 w 849"/>
                  <a:gd name="T73" fmla="*/ 219 h 871"/>
                  <a:gd name="T74" fmla="*/ 834 w 849"/>
                  <a:gd name="T75" fmla="*/ 161 h 871"/>
                  <a:gd name="T76" fmla="*/ 833 w 849"/>
                  <a:gd name="T77" fmla="*/ 83 h 871"/>
                  <a:gd name="T78" fmla="*/ 783 w 849"/>
                  <a:gd name="T79" fmla="*/ 32 h 871"/>
                  <a:gd name="T80" fmla="*/ 725 w 849"/>
                  <a:gd name="T81" fmla="*/ 46 h 871"/>
                  <a:gd name="T82" fmla="*/ 663 w 849"/>
                  <a:gd name="T83" fmla="*/ 7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49" h="871">
                    <a:moveTo>
                      <a:pt x="634" y="5"/>
                    </a:moveTo>
                    <a:lnTo>
                      <a:pt x="600" y="0"/>
                    </a:lnTo>
                    <a:lnTo>
                      <a:pt x="584" y="5"/>
                    </a:lnTo>
                    <a:lnTo>
                      <a:pt x="577" y="16"/>
                    </a:lnTo>
                    <a:lnTo>
                      <a:pt x="564" y="17"/>
                    </a:lnTo>
                    <a:lnTo>
                      <a:pt x="545" y="7"/>
                    </a:lnTo>
                    <a:lnTo>
                      <a:pt x="496" y="31"/>
                    </a:lnTo>
                    <a:lnTo>
                      <a:pt x="476" y="26"/>
                    </a:lnTo>
                    <a:lnTo>
                      <a:pt x="470" y="30"/>
                    </a:lnTo>
                    <a:lnTo>
                      <a:pt x="457" y="58"/>
                    </a:lnTo>
                    <a:lnTo>
                      <a:pt x="423" y="50"/>
                    </a:lnTo>
                    <a:lnTo>
                      <a:pt x="390" y="45"/>
                    </a:lnTo>
                    <a:lnTo>
                      <a:pt x="362" y="28"/>
                    </a:lnTo>
                    <a:lnTo>
                      <a:pt x="325" y="11"/>
                    </a:lnTo>
                    <a:lnTo>
                      <a:pt x="302" y="26"/>
                    </a:lnTo>
                    <a:lnTo>
                      <a:pt x="284" y="50"/>
                    </a:lnTo>
                    <a:lnTo>
                      <a:pt x="281" y="83"/>
                    </a:lnTo>
                    <a:lnTo>
                      <a:pt x="278" y="112"/>
                    </a:lnTo>
                    <a:lnTo>
                      <a:pt x="265" y="136"/>
                    </a:lnTo>
                    <a:lnTo>
                      <a:pt x="256" y="166"/>
                    </a:lnTo>
                    <a:lnTo>
                      <a:pt x="250" y="208"/>
                    </a:lnTo>
                    <a:lnTo>
                      <a:pt x="253" y="234"/>
                    </a:lnTo>
                    <a:lnTo>
                      <a:pt x="246" y="250"/>
                    </a:lnTo>
                    <a:lnTo>
                      <a:pt x="245" y="268"/>
                    </a:lnTo>
                    <a:lnTo>
                      <a:pt x="239" y="282"/>
                    </a:lnTo>
                    <a:lnTo>
                      <a:pt x="210" y="305"/>
                    </a:lnTo>
                    <a:lnTo>
                      <a:pt x="189" y="330"/>
                    </a:lnTo>
                    <a:lnTo>
                      <a:pt x="170" y="375"/>
                    </a:lnTo>
                    <a:lnTo>
                      <a:pt x="171" y="414"/>
                    </a:lnTo>
                    <a:lnTo>
                      <a:pt x="160" y="428"/>
                    </a:lnTo>
                    <a:lnTo>
                      <a:pt x="134" y="452"/>
                    </a:lnTo>
                    <a:lnTo>
                      <a:pt x="107" y="481"/>
                    </a:lnTo>
                    <a:lnTo>
                      <a:pt x="91" y="472"/>
                    </a:lnTo>
                    <a:lnTo>
                      <a:pt x="88" y="460"/>
                    </a:lnTo>
                    <a:lnTo>
                      <a:pt x="64" y="459"/>
                    </a:lnTo>
                    <a:lnTo>
                      <a:pt x="49" y="478"/>
                    </a:lnTo>
                    <a:lnTo>
                      <a:pt x="37" y="472"/>
                    </a:lnTo>
                    <a:lnTo>
                      <a:pt x="20" y="483"/>
                    </a:lnTo>
                    <a:lnTo>
                      <a:pt x="13" y="494"/>
                    </a:lnTo>
                    <a:lnTo>
                      <a:pt x="12" y="515"/>
                    </a:lnTo>
                    <a:lnTo>
                      <a:pt x="0" y="520"/>
                    </a:lnTo>
                    <a:lnTo>
                      <a:pt x="7" y="534"/>
                    </a:lnTo>
                    <a:lnTo>
                      <a:pt x="25" y="528"/>
                    </a:lnTo>
                    <a:lnTo>
                      <a:pt x="38" y="528"/>
                    </a:lnTo>
                    <a:lnTo>
                      <a:pt x="53" y="523"/>
                    </a:lnTo>
                    <a:lnTo>
                      <a:pt x="185" y="523"/>
                    </a:lnTo>
                    <a:lnTo>
                      <a:pt x="196" y="559"/>
                    </a:lnTo>
                    <a:lnTo>
                      <a:pt x="208" y="587"/>
                    </a:lnTo>
                    <a:lnTo>
                      <a:pt x="218" y="602"/>
                    </a:lnTo>
                    <a:lnTo>
                      <a:pt x="235" y="627"/>
                    </a:lnTo>
                    <a:lnTo>
                      <a:pt x="264" y="623"/>
                    </a:lnTo>
                    <a:lnTo>
                      <a:pt x="279" y="617"/>
                    </a:lnTo>
                    <a:lnTo>
                      <a:pt x="303" y="623"/>
                    </a:lnTo>
                    <a:lnTo>
                      <a:pt x="311" y="612"/>
                    </a:lnTo>
                    <a:lnTo>
                      <a:pt x="322" y="584"/>
                    </a:lnTo>
                    <a:lnTo>
                      <a:pt x="350" y="582"/>
                    </a:lnTo>
                    <a:lnTo>
                      <a:pt x="352" y="574"/>
                    </a:lnTo>
                    <a:lnTo>
                      <a:pt x="375" y="573"/>
                    </a:lnTo>
                    <a:lnTo>
                      <a:pt x="371" y="590"/>
                    </a:lnTo>
                    <a:lnTo>
                      <a:pt x="425" y="590"/>
                    </a:lnTo>
                    <a:lnTo>
                      <a:pt x="425" y="620"/>
                    </a:lnTo>
                    <a:lnTo>
                      <a:pt x="434" y="638"/>
                    </a:lnTo>
                    <a:lnTo>
                      <a:pt x="427" y="666"/>
                    </a:lnTo>
                    <a:lnTo>
                      <a:pt x="430" y="695"/>
                    </a:lnTo>
                    <a:lnTo>
                      <a:pt x="444" y="713"/>
                    </a:lnTo>
                    <a:lnTo>
                      <a:pt x="441" y="769"/>
                    </a:lnTo>
                    <a:lnTo>
                      <a:pt x="452" y="764"/>
                    </a:lnTo>
                    <a:lnTo>
                      <a:pt x="471" y="765"/>
                    </a:lnTo>
                    <a:lnTo>
                      <a:pt x="499" y="759"/>
                    </a:lnTo>
                    <a:lnTo>
                      <a:pt x="519" y="761"/>
                    </a:lnTo>
                    <a:lnTo>
                      <a:pt x="534" y="762"/>
                    </a:lnTo>
                    <a:lnTo>
                      <a:pt x="536" y="776"/>
                    </a:lnTo>
                    <a:lnTo>
                      <a:pt x="557" y="775"/>
                    </a:lnTo>
                    <a:lnTo>
                      <a:pt x="586" y="780"/>
                    </a:lnTo>
                    <a:lnTo>
                      <a:pt x="600" y="801"/>
                    </a:lnTo>
                    <a:lnTo>
                      <a:pt x="635" y="808"/>
                    </a:lnTo>
                    <a:lnTo>
                      <a:pt x="662" y="793"/>
                    </a:lnTo>
                    <a:lnTo>
                      <a:pt x="672" y="818"/>
                    </a:lnTo>
                    <a:lnTo>
                      <a:pt x="706" y="824"/>
                    </a:lnTo>
                    <a:lnTo>
                      <a:pt x="722" y="844"/>
                    </a:lnTo>
                    <a:lnTo>
                      <a:pt x="739" y="870"/>
                    </a:lnTo>
                    <a:lnTo>
                      <a:pt x="773" y="871"/>
                    </a:lnTo>
                    <a:lnTo>
                      <a:pt x="771" y="820"/>
                    </a:lnTo>
                    <a:lnTo>
                      <a:pt x="758" y="828"/>
                    </a:lnTo>
                    <a:lnTo>
                      <a:pt x="728" y="810"/>
                    </a:lnTo>
                    <a:lnTo>
                      <a:pt x="716" y="802"/>
                    </a:lnTo>
                    <a:lnTo>
                      <a:pt x="723" y="754"/>
                    </a:lnTo>
                    <a:lnTo>
                      <a:pt x="732" y="699"/>
                    </a:lnTo>
                    <a:lnTo>
                      <a:pt x="723" y="678"/>
                    </a:lnTo>
                    <a:lnTo>
                      <a:pt x="735" y="648"/>
                    </a:lnTo>
                    <a:lnTo>
                      <a:pt x="748" y="642"/>
                    </a:lnTo>
                    <a:lnTo>
                      <a:pt x="808" y="635"/>
                    </a:lnTo>
                    <a:lnTo>
                      <a:pt x="816" y="637"/>
                    </a:lnTo>
                    <a:lnTo>
                      <a:pt x="818" y="629"/>
                    </a:lnTo>
                    <a:lnTo>
                      <a:pt x="805" y="617"/>
                    </a:lnTo>
                    <a:lnTo>
                      <a:pt x="799" y="590"/>
                    </a:lnTo>
                    <a:lnTo>
                      <a:pt x="773" y="565"/>
                    </a:lnTo>
                    <a:lnTo>
                      <a:pt x="758" y="531"/>
                    </a:lnTo>
                    <a:lnTo>
                      <a:pt x="766" y="511"/>
                    </a:lnTo>
                    <a:lnTo>
                      <a:pt x="755" y="485"/>
                    </a:lnTo>
                    <a:lnTo>
                      <a:pt x="764" y="410"/>
                    </a:lnTo>
                    <a:lnTo>
                      <a:pt x="764" y="410"/>
                    </a:lnTo>
                    <a:lnTo>
                      <a:pt x="764" y="403"/>
                    </a:lnTo>
                    <a:lnTo>
                      <a:pt x="753" y="381"/>
                    </a:lnTo>
                    <a:lnTo>
                      <a:pt x="757" y="355"/>
                    </a:lnTo>
                    <a:lnTo>
                      <a:pt x="763" y="352"/>
                    </a:lnTo>
                    <a:lnTo>
                      <a:pt x="765" y="324"/>
                    </a:lnTo>
                    <a:lnTo>
                      <a:pt x="777" y="311"/>
                    </a:lnTo>
                    <a:lnTo>
                      <a:pt x="778" y="275"/>
                    </a:lnTo>
                    <a:lnTo>
                      <a:pt x="788" y="257"/>
                    </a:lnTo>
                    <a:lnTo>
                      <a:pt x="791" y="219"/>
                    </a:lnTo>
                    <a:lnTo>
                      <a:pt x="800" y="197"/>
                    </a:lnTo>
                    <a:lnTo>
                      <a:pt x="818" y="174"/>
                    </a:lnTo>
                    <a:lnTo>
                      <a:pt x="834" y="161"/>
                    </a:lnTo>
                    <a:lnTo>
                      <a:pt x="849" y="144"/>
                    </a:lnTo>
                    <a:lnTo>
                      <a:pt x="830" y="138"/>
                    </a:lnTo>
                    <a:lnTo>
                      <a:pt x="833" y="83"/>
                    </a:lnTo>
                    <a:lnTo>
                      <a:pt x="833" y="83"/>
                    </a:lnTo>
                    <a:lnTo>
                      <a:pt x="793" y="51"/>
                    </a:lnTo>
                    <a:lnTo>
                      <a:pt x="783" y="32"/>
                    </a:lnTo>
                    <a:lnTo>
                      <a:pt x="757" y="41"/>
                    </a:lnTo>
                    <a:lnTo>
                      <a:pt x="737" y="39"/>
                    </a:lnTo>
                    <a:lnTo>
                      <a:pt x="725" y="46"/>
                    </a:lnTo>
                    <a:lnTo>
                      <a:pt x="705" y="40"/>
                    </a:lnTo>
                    <a:lnTo>
                      <a:pt x="678" y="2"/>
                    </a:lnTo>
                    <a:lnTo>
                      <a:pt x="663" y="7"/>
                    </a:lnTo>
                    <a:lnTo>
                      <a:pt x="634" y="5"/>
                    </a:lnTo>
                    <a:lnTo>
                      <a:pt x="634" y="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Congo">
                <a:extLst>
                  <a:ext uri="{FF2B5EF4-FFF2-40B4-BE49-F238E27FC236}">
                    <a16:creationId xmlns:a16="http://schemas.microsoft.com/office/drawing/2014/main" id="{B31C7A4B-D2FB-4097-A504-514194C79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6354" y="3287050"/>
                <a:ext cx="522288" cy="652463"/>
              </a:xfrm>
              <a:custGeom>
                <a:avLst/>
                <a:gdLst>
                  <a:gd name="T0" fmla="*/ 329 w 329"/>
                  <a:gd name="T1" fmla="*/ 10 h 411"/>
                  <a:gd name="T2" fmla="*/ 299 w 329"/>
                  <a:gd name="T3" fmla="*/ 7 h 411"/>
                  <a:gd name="T4" fmla="*/ 270 w 329"/>
                  <a:gd name="T5" fmla="*/ 0 h 411"/>
                  <a:gd name="T6" fmla="*/ 243 w 329"/>
                  <a:gd name="T7" fmla="*/ 24 h 411"/>
                  <a:gd name="T8" fmla="*/ 220 w 329"/>
                  <a:gd name="T9" fmla="*/ 68 h 411"/>
                  <a:gd name="T10" fmla="*/ 217 w 329"/>
                  <a:gd name="T11" fmla="*/ 94 h 411"/>
                  <a:gd name="T12" fmla="*/ 182 w 329"/>
                  <a:gd name="T13" fmla="*/ 82 h 411"/>
                  <a:gd name="T14" fmla="*/ 145 w 329"/>
                  <a:gd name="T15" fmla="*/ 70 h 411"/>
                  <a:gd name="T16" fmla="*/ 89 w 329"/>
                  <a:gd name="T17" fmla="*/ 68 h 411"/>
                  <a:gd name="T18" fmla="*/ 86 w 329"/>
                  <a:gd name="T19" fmla="*/ 89 h 411"/>
                  <a:gd name="T20" fmla="*/ 98 w 329"/>
                  <a:gd name="T21" fmla="*/ 112 h 411"/>
                  <a:gd name="T22" fmla="*/ 131 w 329"/>
                  <a:gd name="T23" fmla="*/ 109 h 411"/>
                  <a:gd name="T24" fmla="*/ 142 w 329"/>
                  <a:gd name="T25" fmla="*/ 118 h 411"/>
                  <a:gd name="T26" fmla="*/ 123 w 329"/>
                  <a:gd name="T27" fmla="*/ 173 h 411"/>
                  <a:gd name="T28" fmla="*/ 144 w 329"/>
                  <a:gd name="T29" fmla="*/ 201 h 411"/>
                  <a:gd name="T30" fmla="*/ 150 w 329"/>
                  <a:gd name="T31" fmla="*/ 237 h 411"/>
                  <a:gd name="T32" fmla="*/ 143 w 329"/>
                  <a:gd name="T33" fmla="*/ 269 h 411"/>
                  <a:gd name="T34" fmla="*/ 129 w 329"/>
                  <a:gd name="T35" fmla="*/ 291 h 411"/>
                  <a:gd name="T36" fmla="*/ 90 w 329"/>
                  <a:gd name="T37" fmla="*/ 289 h 411"/>
                  <a:gd name="T38" fmla="*/ 66 w 329"/>
                  <a:gd name="T39" fmla="*/ 266 h 411"/>
                  <a:gd name="T40" fmla="*/ 63 w 329"/>
                  <a:gd name="T41" fmla="*/ 287 h 411"/>
                  <a:gd name="T42" fmla="*/ 33 w 329"/>
                  <a:gd name="T43" fmla="*/ 292 h 411"/>
                  <a:gd name="T44" fmla="*/ 17 w 329"/>
                  <a:gd name="T45" fmla="*/ 304 h 411"/>
                  <a:gd name="T46" fmla="*/ 35 w 329"/>
                  <a:gd name="T47" fmla="*/ 336 h 411"/>
                  <a:gd name="T48" fmla="*/ 0 w 329"/>
                  <a:gd name="T49" fmla="*/ 362 h 411"/>
                  <a:gd name="T50" fmla="*/ 36 w 329"/>
                  <a:gd name="T51" fmla="*/ 411 h 411"/>
                  <a:gd name="T52" fmla="*/ 55 w 329"/>
                  <a:gd name="T53" fmla="*/ 391 h 411"/>
                  <a:gd name="T54" fmla="*/ 68 w 329"/>
                  <a:gd name="T55" fmla="*/ 383 h 411"/>
                  <a:gd name="T56" fmla="*/ 85 w 329"/>
                  <a:gd name="T57" fmla="*/ 399 h 411"/>
                  <a:gd name="T58" fmla="*/ 97 w 329"/>
                  <a:gd name="T59" fmla="*/ 405 h 411"/>
                  <a:gd name="T60" fmla="*/ 112 w 329"/>
                  <a:gd name="T61" fmla="*/ 386 h 411"/>
                  <a:gd name="T62" fmla="*/ 136 w 329"/>
                  <a:gd name="T63" fmla="*/ 387 h 411"/>
                  <a:gd name="T64" fmla="*/ 139 w 329"/>
                  <a:gd name="T65" fmla="*/ 399 h 411"/>
                  <a:gd name="T66" fmla="*/ 155 w 329"/>
                  <a:gd name="T67" fmla="*/ 408 h 411"/>
                  <a:gd name="T68" fmla="*/ 182 w 329"/>
                  <a:gd name="T69" fmla="*/ 379 h 411"/>
                  <a:gd name="T70" fmla="*/ 208 w 329"/>
                  <a:gd name="T71" fmla="*/ 355 h 411"/>
                  <a:gd name="T72" fmla="*/ 219 w 329"/>
                  <a:gd name="T73" fmla="*/ 341 h 411"/>
                  <a:gd name="T74" fmla="*/ 218 w 329"/>
                  <a:gd name="T75" fmla="*/ 302 h 411"/>
                  <a:gd name="T76" fmla="*/ 237 w 329"/>
                  <a:gd name="T77" fmla="*/ 257 h 411"/>
                  <a:gd name="T78" fmla="*/ 258 w 329"/>
                  <a:gd name="T79" fmla="*/ 232 h 411"/>
                  <a:gd name="T80" fmla="*/ 287 w 329"/>
                  <a:gd name="T81" fmla="*/ 209 h 411"/>
                  <a:gd name="T82" fmla="*/ 293 w 329"/>
                  <a:gd name="T83" fmla="*/ 195 h 411"/>
                  <a:gd name="T84" fmla="*/ 294 w 329"/>
                  <a:gd name="T85" fmla="*/ 177 h 411"/>
                  <a:gd name="T86" fmla="*/ 301 w 329"/>
                  <a:gd name="T87" fmla="*/ 161 h 411"/>
                  <a:gd name="T88" fmla="*/ 298 w 329"/>
                  <a:gd name="T89" fmla="*/ 135 h 411"/>
                  <a:gd name="T90" fmla="*/ 304 w 329"/>
                  <a:gd name="T91" fmla="*/ 93 h 411"/>
                  <a:gd name="T92" fmla="*/ 313 w 329"/>
                  <a:gd name="T93" fmla="*/ 63 h 411"/>
                  <a:gd name="T94" fmla="*/ 326 w 329"/>
                  <a:gd name="T95" fmla="*/ 39 h 411"/>
                  <a:gd name="T96" fmla="*/ 329 w 329"/>
                  <a:gd name="T97" fmla="*/ 10 h 411"/>
                  <a:gd name="T98" fmla="*/ 329 w 329"/>
                  <a:gd name="T99" fmla="*/ 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" h="411">
                    <a:moveTo>
                      <a:pt x="329" y="10"/>
                    </a:moveTo>
                    <a:lnTo>
                      <a:pt x="299" y="7"/>
                    </a:lnTo>
                    <a:lnTo>
                      <a:pt x="270" y="0"/>
                    </a:lnTo>
                    <a:lnTo>
                      <a:pt x="243" y="24"/>
                    </a:lnTo>
                    <a:lnTo>
                      <a:pt x="220" y="68"/>
                    </a:lnTo>
                    <a:lnTo>
                      <a:pt x="217" y="94"/>
                    </a:lnTo>
                    <a:lnTo>
                      <a:pt x="182" y="82"/>
                    </a:lnTo>
                    <a:lnTo>
                      <a:pt x="145" y="70"/>
                    </a:lnTo>
                    <a:lnTo>
                      <a:pt x="89" y="68"/>
                    </a:lnTo>
                    <a:lnTo>
                      <a:pt x="86" y="89"/>
                    </a:lnTo>
                    <a:lnTo>
                      <a:pt x="98" y="112"/>
                    </a:lnTo>
                    <a:lnTo>
                      <a:pt x="131" y="109"/>
                    </a:lnTo>
                    <a:lnTo>
                      <a:pt x="142" y="118"/>
                    </a:lnTo>
                    <a:lnTo>
                      <a:pt x="123" y="173"/>
                    </a:lnTo>
                    <a:lnTo>
                      <a:pt x="144" y="201"/>
                    </a:lnTo>
                    <a:lnTo>
                      <a:pt x="150" y="237"/>
                    </a:lnTo>
                    <a:lnTo>
                      <a:pt x="143" y="269"/>
                    </a:lnTo>
                    <a:lnTo>
                      <a:pt x="129" y="291"/>
                    </a:lnTo>
                    <a:lnTo>
                      <a:pt x="90" y="289"/>
                    </a:lnTo>
                    <a:lnTo>
                      <a:pt x="66" y="266"/>
                    </a:lnTo>
                    <a:lnTo>
                      <a:pt x="63" y="287"/>
                    </a:lnTo>
                    <a:lnTo>
                      <a:pt x="33" y="292"/>
                    </a:lnTo>
                    <a:lnTo>
                      <a:pt x="17" y="304"/>
                    </a:lnTo>
                    <a:lnTo>
                      <a:pt x="35" y="336"/>
                    </a:lnTo>
                    <a:lnTo>
                      <a:pt x="0" y="362"/>
                    </a:lnTo>
                    <a:lnTo>
                      <a:pt x="36" y="411"/>
                    </a:lnTo>
                    <a:lnTo>
                      <a:pt x="55" y="391"/>
                    </a:lnTo>
                    <a:lnTo>
                      <a:pt x="68" y="383"/>
                    </a:lnTo>
                    <a:lnTo>
                      <a:pt x="85" y="399"/>
                    </a:lnTo>
                    <a:lnTo>
                      <a:pt x="97" y="405"/>
                    </a:lnTo>
                    <a:lnTo>
                      <a:pt x="112" y="386"/>
                    </a:lnTo>
                    <a:lnTo>
                      <a:pt x="136" y="387"/>
                    </a:lnTo>
                    <a:lnTo>
                      <a:pt x="139" y="399"/>
                    </a:lnTo>
                    <a:lnTo>
                      <a:pt x="155" y="408"/>
                    </a:lnTo>
                    <a:lnTo>
                      <a:pt x="182" y="379"/>
                    </a:lnTo>
                    <a:lnTo>
                      <a:pt x="208" y="355"/>
                    </a:lnTo>
                    <a:lnTo>
                      <a:pt x="219" y="341"/>
                    </a:lnTo>
                    <a:lnTo>
                      <a:pt x="218" y="302"/>
                    </a:lnTo>
                    <a:lnTo>
                      <a:pt x="237" y="257"/>
                    </a:lnTo>
                    <a:lnTo>
                      <a:pt x="258" y="232"/>
                    </a:lnTo>
                    <a:lnTo>
                      <a:pt x="287" y="209"/>
                    </a:lnTo>
                    <a:lnTo>
                      <a:pt x="293" y="195"/>
                    </a:lnTo>
                    <a:lnTo>
                      <a:pt x="294" y="177"/>
                    </a:lnTo>
                    <a:lnTo>
                      <a:pt x="301" y="161"/>
                    </a:lnTo>
                    <a:lnTo>
                      <a:pt x="298" y="135"/>
                    </a:lnTo>
                    <a:lnTo>
                      <a:pt x="304" y="93"/>
                    </a:lnTo>
                    <a:lnTo>
                      <a:pt x="313" y="63"/>
                    </a:lnTo>
                    <a:lnTo>
                      <a:pt x="326" y="39"/>
                    </a:lnTo>
                    <a:lnTo>
                      <a:pt x="329" y="10"/>
                    </a:lnTo>
                    <a:lnTo>
                      <a:pt x="329" y="1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Djibouti">
                <a:extLst>
                  <a:ext uri="{FF2B5EF4-FFF2-40B4-BE49-F238E27FC236}">
                    <a16:creationId xmlns:a16="http://schemas.microsoft.com/office/drawing/2014/main" id="{C58D0773-8CA2-4E9E-A4C5-D01629661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5829" y="2617125"/>
                <a:ext cx="114300" cy="131763"/>
              </a:xfrm>
              <a:custGeom>
                <a:avLst/>
                <a:gdLst>
                  <a:gd name="T0" fmla="*/ 66 w 72"/>
                  <a:gd name="T1" fmla="*/ 58 h 83"/>
                  <a:gd name="T2" fmla="*/ 47 w 72"/>
                  <a:gd name="T3" fmla="*/ 45 h 83"/>
                  <a:gd name="T4" fmla="*/ 71 w 72"/>
                  <a:gd name="T5" fmla="*/ 34 h 83"/>
                  <a:gd name="T6" fmla="*/ 72 w 72"/>
                  <a:gd name="T7" fmla="*/ 15 h 83"/>
                  <a:gd name="T8" fmla="*/ 61 w 72"/>
                  <a:gd name="T9" fmla="*/ 0 h 83"/>
                  <a:gd name="T10" fmla="*/ 48 w 72"/>
                  <a:gd name="T11" fmla="*/ 11 h 83"/>
                  <a:gd name="T12" fmla="*/ 28 w 72"/>
                  <a:gd name="T13" fmla="*/ 7 h 83"/>
                  <a:gd name="T14" fmla="*/ 14 w 72"/>
                  <a:gd name="T15" fmla="*/ 28 h 83"/>
                  <a:gd name="T16" fmla="*/ 0 w 72"/>
                  <a:gd name="T17" fmla="*/ 51 h 83"/>
                  <a:gd name="T18" fmla="*/ 4 w 72"/>
                  <a:gd name="T19" fmla="*/ 63 h 83"/>
                  <a:gd name="T20" fmla="*/ 5 w 72"/>
                  <a:gd name="T21" fmla="*/ 78 h 83"/>
                  <a:gd name="T22" fmla="*/ 30 w 72"/>
                  <a:gd name="T23" fmla="*/ 78 h 83"/>
                  <a:gd name="T24" fmla="*/ 40 w 72"/>
                  <a:gd name="T25" fmla="*/ 75 h 83"/>
                  <a:gd name="T26" fmla="*/ 50 w 72"/>
                  <a:gd name="T27" fmla="*/ 83 h 83"/>
                  <a:gd name="T28" fmla="*/ 66 w 72"/>
                  <a:gd name="T29" fmla="*/ 58 h 83"/>
                  <a:gd name="T30" fmla="*/ 66 w 72"/>
                  <a:gd name="T31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3">
                    <a:moveTo>
                      <a:pt x="66" y="58"/>
                    </a:moveTo>
                    <a:lnTo>
                      <a:pt x="47" y="45"/>
                    </a:lnTo>
                    <a:lnTo>
                      <a:pt x="71" y="34"/>
                    </a:lnTo>
                    <a:lnTo>
                      <a:pt x="72" y="15"/>
                    </a:lnTo>
                    <a:lnTo>
                      <a:pt x="61" y="0"/>
                    </a:lnTo>
                    <a:lnTo>
                      <a:pt x="48" y="11"/>
                    </a:lnTo>
                    <a:lnTo>
                      <a:pt x="28" y="7"/>
                    </a:lnTo>
                    <a:lnTo>
                      <a:pt x="14" y="28"/>
                    </a:lnTo>
                    <a:lnTo>
                      <a:pt x="0" y="51"/>
                    </a:lnTo>
                    <a:lnTo>
                      <a:pt x="4" y="63"/>
                    </a:lnTo>
                    <a:lnTo>
                      <a:pt x="5" y="78"/>
                    </a:lnTo>
                    <a:lnTo>
                      <a:pt x="30" y="78"/>
                    </a:lnTo>
                    <a:lnTo>
                      <a:pt x="40" y="75"/>
                    </a:lnTo>
                    <a:lnTo>
                      <a:pt x="50" y="83"/>
                    </a:lnTo>
                    <a:lnTo>
                      <a:pt x="66" y="58"/>
                    </a:lnTo>
                    <a:lnTo>
                      <a:pt x="66" y="5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Algeria">
                <a:extLst>
                  <a:ext uri="{FF2B5EF4-FFF2-40B4-BE49-F238E27FC236}">
                    <a16:creationId xmlns:a16="http://schemas.microsoft.com/office/drawing/2014/main" id="{A2D217B1-A77B-4A79-8488-F49D7FED5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229" y="793087"/>
                <a:ext cx="1425575" cy="1349375"/>
              </a:xfrm>
              <a:custGeom>
                <a:avLst/>
                <a:gdLst>
                  <a:gd name="T0" fmla="*/ 727 w 898"/>
                  <a:gd name="T1" fmla="*/ 8 h 850"/>
                  <a:gd name="T2" fmla="*/ 698 w 898"/>
                  <a:gd name="T3" fmla="*/ 11 h 850"/>
                  <a:gd name="T4" fmla="*/ 681 w 898"/>
                  <a:gd name="T5" fmla="*/ 0 h 850"/>
                  <a:gd name="T6" fmla="*/ 636 w 898"/>
                  <a:gd name="T7" fmla="*/ 1 h 850"/>
                  <a:gd name="T8" fmla="*/ 598 w 898"/>
                  <a:gd name="T9" fmla="*/ 19 h 850"/>
                  <a:gd name="T10" fmla="*/ 577 w 898"/>
                  <a:gd name="T11" fmla="*/ 12 h 850"/>
                  <a:gd name="T12" fmla="*/ 507 w 898"/>
                  <a:gd name="T13" fmla="*/ 16 h 850"/>
                  <a:gd name="T14" fmla="*/ 437 w 898"/>
                  <a:gd name="T15" fmla="*/ 25 h 850"/>
                  <a:gd name="T16" fmla="*/ 397 w 898"/>
                  <a:gd name="T17" fmla="*/ 39 h 850"/>
                  <a:gd name="T18" fmla="*/ 370 w 898"/>
                  <a:gd name="T19" fmla="*/ 59 h 850"/>
                  <a:gd name="T20" fmla="*/ 325 w 898"/>
                  <a:gd name="T21" fmla="*/ 67 h 850"/>
                  <a:gd name="T22" fmla="*/ 284 w 898"/>
                  <a:gd name="T23" fmla="*/ 93 h 850"/>
                  <a:gd name="T24" fmla="*/ 300 w 898"/>
                  <a:gd name="T25" fmla="*/ 124 h 850"/>
                  <a:gd name="T26" fmla="*/ 302 w 898"/>
                  <a:gd name="T27" fmla="*/ 152 h 850"/>
                  <a:gd name="T28" fmla="*/ 316 w 898"/>
                  <a:gd name="T29" fmla="*/ 202 h 850"/>
                  <a:gd name="T30" fmla="*/ 327 w 898"/>
                  <a:gd name="T31" fmla="*/ 212 h 850"/>
                  <a:gd name="T32" fmla="*/ 320 w 898"/>
                  <a:gd name="T33" fmla="*/ 230 h 850"/>
                  <a:gd name="T34" fmla="*/ 264 w 898"/>
                  <a:gd name="T35" fmla="*/ 239 h 850"/>
                  <a:gd name="T36" fmla="*/ 244 w 898"/>
                  <a:gd name="T37" fmla="*/ 255 h 850"/>
                  <a:gd name="T38" fmla="*/ 220 w 898"/>
                  <a:gd name="T39" fmla="*/ 260 h 850"/>
                  <a:gd name="T40" fmla="*/ 218 w 898"/>
                  <a:gd name="T41" fmla="*/ 295 h 850"/>
                  <a:gd name="T42" fmla="*/ 168 w 898"/>
                  <a:gd name="T43" fmla="*/ 312 h 850"/>
                  <a:gd name="T44" fmla="*/ 150 w 898"/>
                  <a:gd name="T45" fmla="*/ 336 h 850"/>
                  <a:gd name="T46" fmla="*/ 115 w 898"/>
                  <a:gd name="T47" fmla="*/ 349 h 850"/>
                  <a:gd name="T48" fmla="*/ 73 w 898"/>
                  <a:gd name="T49" fmla="*/ 356 h 850"/>
                  <a:gd name="T50" fmla="*/ 2 w 898"/>
                  <a:gd name="T51" fmla="*/ 390 h 850"/>
                  <a:gd name="T52" fmla="*/ 1 w 898"/>
                  <a:gd name="T53" fmla="*/ 446 h 850"/>
                  <a:gd name="T54" fmla="*/ 1 w 898"/>
                  <a:gd name="T55" fmla="*/ 449 h 850"/>
                  <a:gd name="T56" fmla="*/ 0 w 898"/>
                  <a:gd name="T57" fmla="*/ 458 h 850"/>
                  <a:gd name="T58" fmla="*/ 161 w 898"/>
                  <a:gd name="T59" fmla="*/ 572 h 850"/>
                  <a:gd name="T60" fmla="*/ 307 w 898"/>
                  <a:gd name="T61" fmla="*/ 675 h 850"/>
                  <a:gd name="T62" fmla="*/ 455 w 898"/>
                  <a:gd name="T63" fmla="*/ 778 h 850"/>
                  <a:gd name="T64" fmla="*/ 466 w 898"/>
                  <a:gd name="T65" fmla="*/ 799 h 850"/>
                  <a:gd name="T66" fmla="*/ 494 w 898"/>
                  <a:gd name="T67" fmla="*/ 812 h 850"/>
                  <a:gd name="T68" fmla="*/ 514 w 898"/>
                  <a:gd name="T69" fmla="*/ 820 h 850"/>
                  <a:gd name="T70" fmla="*/ 514 w 898"/>
                  <a:gd name="T71" fmla="*/ 850 h 850"/>
                  <a:gd name="T72" fmla="*/ 563 w 898"/>
                  <a:gd name="T73" fmla="*/ 846 h 850"/>
                  <a:gd name="T74" fmla="*/ 624 w 898"/>
                  <a:gd name="T75" fmla="*/ 824 h 850"/>
                  <a:gd name="T76" fmla="*/ 750 w 898"/>
                  <a:gd name="T77" fmla="*/ 733 h 850"/>
                  <a:gd name="T78" fmla="*/ 898 w 898"/>
                  <a:gd name="T79" fmla="*/ 643 h 850"/>
                  <a:gd name="T80" fmla="*/ 879 w 898"/>
                  <a:gd name="T81" fmla="*/ 614 h 850"/>
                  <a:gd name="T82" fmla="*/ 843 w 898"/>
                  <a:gd name="T83" fmla="*/ 592 h 850"/>
                  <a:gd name="T84" fmla="*/ 823 w 898"/>
                  <a:gd name="T85" fmla="*/ 600 h 850"/>
                  <a:gd name="T86" fmla="*/ 808 w 898"/>
                  <a:gd name="T87" fmla="*/ 574 h 850"/>
                  <a:gd name="T88" fmla="*/ 806 w 898"/>
                  <a:gd name="T89" fmla="*/ 554 h 850"/>
                  <a:gd name="T90" fmla="*/ 779 w 898"/>
                  <a:gd name="T91" fmla="*/ 520 h 850"/>
                  <a:gd name="T92" fmla="*/ 796 w 898"/>
                  <a:gd name="T93" fmla="*/ 500 h 850"/>
                  <a:gd name="T94" fmla="*/ 791 w 898"/>
                  <a:gd name="T95" fmla="*/ 470 h 850"/>
                  <a:gd name="T96" fmla="*/ 797 w 898"/>
                  <a:gd name="T97" fmla="*/ 445 h 850"/>
                  <a:gd name="T98" fmla="*/ 793 w 898"/>
                  <a:gd name="T99" fmla="*/ 424 h 850"/>
                  <a:gd name="T100" fmla="*/ 799 w 898"/>
                  <a:gd name="T101" fmla="*/ 385 h 850"/>
                  <a:gd name="T102" fmla="*/ 797 w 898"/>
                  <a:gd name="T103" fmla="*/ 363 h 850"/>
                  <a:gd name="T104" fmla="*/ 781 w 898"/>
                  <a:gd name="T105" fmla="*/ 322 h 850"/>
                  <a:gd name="T106" fmla="*/ 760 w 898"/>
                  <a:gd name="T107" fmla="*/ 238 h 850"/>
                  <a:gd name="T108" fmla="*/ 734 w 898"/>
                  <a:gd name="T109" fmla="*/ 219 h 850"/>
                  <a:gd name="T110" fmla="*/ 733 w 898"/>
                  <a:gd name="T111" fmla="*/ 208 h 850"/>
                  <a:gd name="T112" fmla="*/ 698 w 898"/>
                  <a:gd name="T113" fmla="*/ 179 h 850"/>
                  <a:gd name="T114" fmla="*/ 693 w 898"/>
                  <a:gd name="T115" fmla="*/ 144 h 850"/>
                  <a:gd name="T116" fmla="*/ 718 w 898"/>
                  <a:gd name="T117" fmla="*/ 118 h 850"/>
                  <a:gd name="T118" fmla="*/ 727 w 898"/>
                  <a:gd name="T119" fmla="*/ 78 h 850"/>
                  <a:gd name="T120" fmla="*/ 719 w 898"/>
                  <a:gd name="T121" fmla="*/ 33 h 850"/>
                  <a:gd name="T122" fmla="*/ 727 w 898"/>
                  <a:gd name="T123" fmla="*/ 8 h 850"/>
                  <a:gd name="T124" fmla="*/ 727 w 898"/>
                  <a:gd name="T125" fmla="*/ 8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98" h="850">
                    <a:moveTo>
                      <a:pt x="727" y="8"/>
                    </a:moveTo>
                    <a:lnTo>
                      <a:pt x="698" y="11"/>
                    </a:lnTo>
                    <a:lnTo>
                      <a:pt x="681" y="0"/>
                    </a:lnTo>
                    <a:lnTo>
                      <a:pt x="636" y="1"/>
                    </a:lnTo>
                    <a:lnTo>
                      <a:pt x="598" y="19"/>
                    </a:lnTo>
                    <a:lnTo>
                      <a:pt x="577" y="12"/>
                    </a:lnTo>
                    <a:lnTo>
                      <a:pt x="507" y="16"/>
                    </a:lnTo>
                    <a:lnTo>
                      <a:pt x="437" y="25"/>
                    </a:lnTo>
                    <a:lnTo>
                      <a:pt x="397" y="39"/>
                    </a:lnTo>
                    <a:lnTo>
                      <a:pt x="370" y="59"/>
                    </a:lnTo>
                    <a:lnTo>
                      <a:pt x="325" y="67"/>
                    </a:lnTo>
                    <a:lnTo>
                      <a:pt x="284" y="93"/>
                    </a:lnTo>
                    <a:lnTo>
                      <a:pt x="300" y="124"/>
                    </a:lnTo>
                    <a:lnTo>
                      <a:pt x="302" y="152"/>
                    </a:lnTo>
                    <a:lnTo>
                      <a:pt x="316" y="202"/>
                    </a:lnTo>
                    <a:lnTo>
                      <a:pt x="327" y="212"/>
                    </a:lnTo>
                    <a:lnTo>
                      <a:pt x="320" y="230"/>
                    </a:lnTo>
                    <a:lnTo>
                      <a:pt x="264" y="239"/>
                    </a:lnTo>
                    <a:lnTo>
                      <a:pt x="244" y="255"/>
                    </a:lnTo>
                    <a:lnTo>
                      <a:pt x="220" y="260"/>
                    </a:lnTo>
                    <a:lnTo>
                      <a:pt x="218" y="295"/>
                    </a:lnTo>
                    <a:lnTo>
                      <a:pt x="168" y="312"/>
                    </a:lnTo>
                    <a:lnTo>
                      <a:pt x="150" y="336"/>
                    </a:lnTo>
                    <a:lnTo>
                      <a:pt x="115" y="349"/>
                    </a:lnTo>
                    <a:lnTo>
                      <a:pt x="73" y="356"/>
                    </a:lnTo>
                    <a:lnTo>
                      <a:pt x="2" y="390"/>
                    </a:lnTo>
                    <a:lnTo>
                      <a:pt x="1" y="446"/>
                    </a:lnTo>
                    <a:lnTo>
                      <a:pt x="1" y="449"/>
                    </a:lnTo>
                    <a:lnTo>
                      <a:pt x="0" y="458"/>
                    </a:lnTo>
                    <a:lnTo>
                      <a:pt x="161" y="572"/>
                    </a:lnTo>
                    <a:lnTo>
                      <a:pt x="307" y="675"/>
                    </a:lnTo>
                    <a:lnTo>
                      <a:pt x="455" y="778"/>
                    </a:lnTo>
                    <a:lnTo>
                      <a:pt x="466" y="799"/>
                    </a:lnTo>
                    <a:lnTo>
                      <a:pt x="494" y="812"/>
                    </a:lnTo>
                    <a:lnTo>
                      <a:pt x="514" y="820"/>
                    </a:lnTo>
                    <a:lnTo>
                      <a:pt x="514" y="850"/>
                    </a:lnTo>
                    <a:lnTo>
                      <a:pt x="563" y="846"/>
                    </a:lnTo>
                    <a:lnTo>
                      <a:pt x="624" y="824"/>
                    </a:lnTo>
                    <a:lnTo>
                      <a:pt x="750" y="733"/>
                    </a:lnTo>
                    <a:lnTo>
                      <a:pt x="898" y="643"/>
                    </a:lnTo>
                    <a:lnTo>
                      <a:pt x="879" y="614"/>
                    </a:lnTo>
                    <a:lnTo>
                      <a:pt x="843" y="592"/>
                    </a:lnTo>
                    <a:lnTo>
                      <a:pt x="823" y="600"/>
                    </a:lnTo>
                    <a:lnTo>
                      <a:pt x="808" y="574"/>
                    </a:lnTo>
                    <a:lnTo>
                      <a:pt x="806" y="554"/>
                    </a:lnTo>
                    <a:lnTo>
                      <a:pt x="779" y="520"/>
                    </a:lnTo>
                    <a:lnTo>
                      <a:pt x="796" y="500"/>
                    </a:lnTo>
                    <a:lnTo>
                      <a:pt x="791" y="470"/>
                    </a:lnTo>
                    <a:lnTo>
                      <a:pt x="797" y="445"/>
                    </a:lnTo>
                    <a:lnTo>
                      <a:pt x="793" y="424"/>
                    </a:lnTo>
                    <a:lnTo>
                      <a:pt x="799" y="385"/>
                    </a:lnTo>
                    <a:lnTo>
                      <a:pt x="797" y="363"/>
                    </a:lnTo>
                    <a:lnTo>
                      <a:pt x="781" y="322"/>
                    </a:lnTo>
                    <a:lnTo>
                      <a:pt x="760" y="238"/>
                    </a:lnTo>
                    <a:lnTo>
                      <a:pt x="734" y="219"/>
                    </a:lnTo>
                    <a:lnTo>
                      <a:pt x="733" y="208"/>
                    </a:lnTo>
                    <a:lnTo>
                      <a:pt x="698" y="179"/>
                    </a:lnTo>
                    <a:lnTo>
                      <a:pt x="693" y="144"/>
                    </a:lnTo>
                    <a:lnTo>
                      <a:pt x="718" y="118"/>
                    </a:lnTo>
                    <a:lnTo>
                      <a:pt x="727" y="78"/>
                    </a:lnTo>
                    <a:lnTo>
                      <a:pt x="719" y="33"/>
                    </a:lnTo>
                    <a:lnTo>
                      <a:pt x="727" y="8"/>
                    </a:lnTo>
                    <a:lnTo>
                      <a:pt x="727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Egypt">
                <a:extLst>
                  <a:ext uri="{FF2B5EF4-FFF2-40B4-BE49-F238E27FC236}">
                    <a16:creationId xmlns:a16="http://schemas.microsoft.com/office/drawing/2014/main" id="{2FF2B9AA-F079-4F02-870C-6930B3CD2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1704" y="1209012"/>
                <a:ext cx="876300" cy="714375"/>
              </a:xfrm>
              <a:custGeom>
                <a:avLst/>
                <a:gdLst>
                  <a:gd name="T0" fmla="*/ 156 w 552"/>
                  <a:gd name="T1" fmla="*/ 26 h 450"/>
                  <a:gd name="T2" fmla="*/ 113 w 552"/>
                  <a:gd name="T3" fmla="*/ 12 h 450"/>
                  <a:gd name="T4" fmla="*/ 71 w 552"/>
                  <a:gd name="T5" fmla="*/ 0 h 450"/>
                  <a:gd name="T6" fmla="*/ 14 w 552"/>
                  <a:gd name="T7" fmla="*/ 0 h 450"/>
                  <a:gd name="T8" fmla="*/ 0 w 552"/>
                  <a:gd name="T9" fmla="*/ 23 h 450"/>
                  <a:gd name="T10" fmla="*/ 8 w 552"/>
                  <a:gd name="T11" fmla="*/ 43 h 450"/>
                  <a:gd name="T12" fmla="*/ 0 w 552"/>
                  <a:gd name="T13" fmla="*/ 72 h 450"/>
                  <a:gd name="T14" fmla="*/ 15 w 552"/>
                  <a:gd name="T15" fmla="*/ 110 h 450"/>
                  <a:gd name="T16" fmla="*/ 26 w 552"/>
                  <a:gd name="T17" fmla="*/ 277 h 450"/>
                  <a:gd name="T18" fmla="*/ 34 w 552"/>
                  <a:gd name="T19" fmla="*/ 450 h 450"/>
                  <a:gd name="T20" fmla="*/ 209 w 552"/>
                  <a:gd name="T21" fmla="*/ 450 h 450"/>
                  <a:gd name="T22" fmla="*/ 379 w 552"/>
                  <a:gd name="T23" fmla="*/ 450 h 450"/>
                  <a:gd name="T24" fmla="*/ 552 w 552"/>
                  <a:gd name="T25" fmla="*/ 450 h 450"/>
                  <a:gd name="T26" fmla="*/ 544 w 552"/>
                  <a:gd name="T27" fmla="*/ 440 h 450"/>
                  <a:gd name="T28" fmla="*/ 491 w 552"/>
                  <a:gd name="T29" fmla="*/ 398 h 450"/>
                  <a:gd name="T30" fmla="*/ 487 w 552"/>
                  <a:gd name="T31" fmla="*/ 368 h 450"/>
                  <a:gd name="T32" fmla="*/ 495 w 552"/>
                  <a:gd name="T33" fmla="*/ 359 h 450"/>
                  <a:gd name="T34" fmla="*/ 453 w 552"/>
                  <a:gd name="T35" fmla="*/ 308 h 450"/>
                  <a:gd name="T36" fmla="*/ 437 w 552"/>
                  <a:gd name="T37" fmla="*/ 280 h 450"/>
                  <a:gd name="T38" fmla="*/ 418 w 552"/>
                  <a:gd name="T39" fmla="*/ 255 h 450"/>
                  <a:gd name="T40" fmla="*/ 380 w 552"/>
                  <a:gd name="T41" fmla="*/ 182 h 450"/>
                  <a:gd name="T42" fmla="*/ 350 w 552"/>
                  <a:gd name="T43" fmla="*/ 134 h 450"/>
                  <a:gd name="T44" fmla="*/ 327 w 552"/>
                  <a:gd name="T45" fmla="*/ 85 h 450"/>
                  <a:gd name="T46" fmla="*/ 332 w 552"/>
                  <a:gd name="T47" fmla="*/ 81 h 450"/>
                  <a:gd name="T48" fmla="*/ 368 w 552"/>
                  <a:gd name="T49" fmla="*/ 148 h 450"/>
                  <a:gd name="T50" fmla="*/ 389 w 552"/>
                  <a:gd name="T51" fmla="*/ 169 h 450"/>
                  <a:gd name="T52" fmla="*/ 406 w 552"/>
                  <a:gd name="T53" fmla="*/ 185 h 450"/>
                  <a:gd name="T54" fmla="*/ 415 w 552"/>
                  <a:gd name="T55" fmla="*/ 176 h 450"/>
                  <a:gd name="T56" fmla="*/ 424 w 552"/>
                  <a:gd name="T57" fmla="*/ 151 h 450"/>
                  <a:gd name="T58" fmla="*/ 430 w 552"/>
                  <a:gd name="T59" fmla="*/ 117 h 450"/>
                  <a:gd name="T60" fmla="*/ 440 w 552"/>
                  <a:gd name="T61" fmla="*/ 97 h 450"/>
                  <a:gd name="T62" fmla="*/ 435 w 552"/>
                  <a:gd name="T63" fmla="*/ 85 h 450"/>
                  <a:gd name="T64" fmla="*/ 404 w 552"/>
                  <a:gd name="T65" fmla="*/ 17 h 450"/>
                  <a:gd name="T66" fmla="*/ 404 w 552"/>
                  <a:gd name="T67" fmla="*/ 17 h 450"/>
                  <a:gd name="T68" fmla="*/ 384 w 552"/>
                  <a:gd name="T69" fmla="*/ 29 h 450"/>
                  <a:gd name="T70" fmla="*/ 351 w 552"/>
                  <a:gd name="T71" fmla="*/ 26 h 450"/>
                  <a:gd name="T72" fmla="*/ 315 w 552"/>
                  <a:gd name="T73" fmla="*/ 16 h 450"/>
                  <a:gd name="T74" fmla="*/ 307 w 552"/>
                  <a:gd name="T75" fmla="*/ 31 h 450"/>
                  <a:gd name="T76" fmla="*/ 293 w 552"/>
                  <a:gd name="T77" fmla="*/ 7 h 450"/>
                  <a:gd name="T78" fmla="*/ 262 w 552"/>
                  <a:gd name="T79" fmla="*/ 1 h 450"/>
                  <a:gd name="T80" fmla="*/ 225 w 552"/>
                  <a:gd name="T81" fmla="*/ 5 h 450"/>
                  <a:gd name="T82" fmla="*/ 208 w 552"/>
                  <a:gd name="T83" fmla="*/ 19 h 450"/>
                  <a:gd name="T84" fmla="*/ 177 w 552"/>
                  <a:gd name="T85" fmla="*/ 33 h 450"/>
                  <a:gd name="T86" fmla="*/ 156 w 552"/>
                  <a:gd name="T87" fmla="*/ 26 h 450"/>
                  <a:gd name="T88" fmla="*/ 156 w 552"/>
                  <a:gd name="T89" fmla="*/ 2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2" h="450">
                    <a:moveTo>
                      <a:pt x="156" y="26"/>
                    </a:moveTo>
                    <a:lnTo>
                      <a:pt x="113" y="12"/>
                    </a:lnTo>
                    <a:lnTo>
                      <a:pt x="71" y="0"/>
                    </a:lnTo>
                    <a:lnTo>
                      <a:pt x="14" y="0"/>
                    </a:lnTo>
                    <a:lnTo>
                      <a:pt x="0" y="23"/>
                    </a:lnTo>
                    <a:lnTo>
                      <a:pt x="8" y="43"/>
                    </a:lnTo>
                    <a:lnTo>
                      <a:pt x="0" y="72"/>
                    </a:lnTo>
                    <a:lnTo>
                      <a:pt x="15" y="110"/>
                    </a:lnTo>
                    <a:lnTo>
                      <a:pt x="26" y="277"/>
                    </a:lnTo>
                    <a:lnTo>
                      <a:pt x="34" y="450"/>
                    </a:lnTo>
                    <a:lnTo>
                      <a:pt x="209" y="450"/>
                    </a:lnTo>
                    <a:lnTo>
                      <a:pt x="379" y="450"/>
                    </a:lnTo>
                    <a:lnTo>
                      <a:pt x="552" y="450"/>
                    </a:lnTo>
                    <a:lnTo>
                      <a:pt x="544" y="440"/>
                    </a:lnTo>
                    <a:lnTo>
                      <a:pt x="491" y="398"/>
                    </a:lnTo>
                    <a:lnTo>
                      <a:pt x="487" y="368"/>
                    </a:lnTo>
                    <a:lnTo>
                      <a:pt x="495" y="359"/>
                    </a:lnTo>
                    <a:lnTo>
                      <a:pt x="453" y="308"/>
                    </a:lnTo>
                    <a:lnTo>
                      <a:pt x="437" y="280"/>
                    </a:lnTo>
                    <a:lnTo>
                      <a:pt x="418" y="255"/>
                    </a:lnTo>
                    <a:lnTo>
                      <a:pt x="380" y="182"/>
                    </a:lnTo>
                    <a:lnTo>
                      <a:pt x="350" y="134"/>
                    </a:lnTo>
                    <a:lnTo>
                      <a:pt x="327" y="85"/>
                    </a:lnTo>
                    <a:lnTo>
                      <a:pt x="332" y="81"/>
                    </a:lnTo>
                    <a:lnTo>
                      <a:pt x="368" y="148"/>
                    </a:lnTo>
                    <a:lnTo>
                      <a:pt x="389" y="169"/>
                    </a:lnTo>
                    <a:lnTo>
                      <a:pt x="406" y="185"/>
                    </a:lnTo>
                    <a:lnTo>
                      <a:pt x="415" y="176"/>
                    </a:lnTo>
                    <a:lnTo>
                      <a:pt x="424" y="151"/>
                    </a:lnTo>
                    <a:lnTo>
                      <a:pt x="430" y="117"/>
                    </a:lnTo>
                    <a:lnTo>
                      <a:pt x="440" y="97"/>
                    </a:lnTo>
                    <a:lnTo>
                      <a:pt x="435" y="85"/>
                    </a:lnTo>
                    <a:lnTo>
                      <a:pt x="404" y="17"/>
                    </a:lnTo>
                    <a:lnTo>
                      <a:pt x="404" y="17"/>
                    </a:lnTo>
                    <a:lnTo>
                      <a:pt x="384" y="29"/>
                    </a:lnTo>
                    <a:lnTo>
                      <a:pt x="351" y="26"/>
                    </a:lnTo>
                    <a:lnTo>
                      <a:pt x="315" y="16"/>
                    </a:lnTo>
                    <a:lnTo>
                      <a:pt x="307" y="31"/>
                    </a:lnTo>
                    <a:lnTo>
                      <a:pt x="293" y="7"/>
                    </a:lnTo>
                    <a:lnTo>
                      <a:pt x="262" y="1"/>
                    </a:lnTo>
                    <a:lnTo>
                      <a:pt x="225" y="5"/>
                    </a:lnTo>
                    <a:lnTo>
                      <a:pt x="208" y="19"/>
                    </a:lnTo>
                    <a:lnTo>
                      <a:pt x="177" y="33"/>
                    </a:lnTo>
                    <a:lnTo>
                      <a:pt x="156" y="26"/>
                    </a:lnTo>
                    <a:lnTo>
                      <a:pt x="156" y="2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Eritrea">
                <a:extLst>
                  <a:ext uri="{FF2B5EF4-FFF2-40B4-BE49-F238E27FC236}">
                    <a16:creationId xmlns:a16="http://schemas.microsoft.com/office/drawing/2014/main" id="{13FC33D1-A95B-48E4-8BC4-AE01C72C6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0066" y="2221837"/>
                <a:ext cx="482600" cy="412750"/>
              </a:xfrm>
              <a:custGeom>
                <a:avLst/>
                <a:gdLst>
                  <a:gd name="T0" fmla="*/ 153 w 304"/>
                  <a:gd name="T1" fmla="*/ 120 h 260"/>
                  <a:gd name="T2" fmla="*/ 127 w 304"/>
                  <a:gd name="T3" fmla="*/ 97 h 260"/>
                  <a:gd name="T4" fmla="*/ 113 w 304"/>
                  <a:gd name="T5" fmla="*/ 54 h 260"/>
                  <a:gd name="T6" fmla="*/ 84 w 304"/>
                  <a:gd name="T7" fmla="*/ 0 h 260"/>
                  <a:gd name="T8" fmla="*/ 63 w 304"/>
                  <a:gd name="T9" fmla="*/ 27 h 260"/>
                  <a:gd name="T10" fmla="*/ 31 w 304"/>
                  <a:gd name="T11" fmla="*/ 35 h 260"/>
                  <a:gd name="T12" fmla="*/ 18 w 304"/>
                  <a:gd name="T13" fmla="*/ 49 h 260"/>
                  <a:gd name="T14" fmla="*/ 16 w 304"/>
                  <a:gd name="T15" fmla="*/ 81 h 260"/>
                  <a:gd name="T16" fmla="*/ 0 w 304"/>
                  <a:gd name="T17" fmla="*/ 149 h 260"/>
                  <a:gd name="T18" fmla="*/ 6 w 304"/>
                  <a:gd name="T19" fmla="*/ 168 h 260"/>
                  <a:gd name="T20" fmla="*/ 58 w 304"/>
                  <a:gd name="T21" fmla="*/ 178 h 260"/>
                  <a:gd name="T22" fmla="*/ 70 w 304"/>
                  <a:gd name="T23" fmla="*/ 142 h 260"/>
                  <a:gd name="T24" fmla="*/ 98 w 304"/>
                  <a:gd name="T25" fmla="*/ 164 h 260"/>
                  <a:gd name="T26" fmla="*/ 124 w 304"/>
                  <a:gd name="T27" fmla="*/ 154 h 260"/>
                  <a:gd name="T28" fmla="*/ 134 w 304"/>
                  <a:gd name="T29" fmla="*/ 163 h 260"/>
                  <a:gd name="T30" fmla="*/ 165 w 304"/>
                  <a:gd name="T31" fmla="*/ 164 h 260"/>
                  <a:gd name="T32" fmla="*/ 204 w 304"/>
                  <a:gd name="T33" fmla="*/ 182 h 260"/>
                  <a:gd name="T34" fmla="*/ 217 w 304"/>
                  <a:gd name="T35" fmla="*/ 199 h 260"/>
                  <a:gd name="T36" fmla="*/ 237 w 304"/>
                  <a:gd name="T37" fmla="*/ 214 h 260"/>
                  <a:gd name="T38" fmla="*/ 256 w 304"/>
                  <a:gd name="T39" fmla="*/ 241 h 260"/>
                  <a:gd name="T40" fmla="*/ 271 w 304"/>
                  <a:gd name="T41" fmla="*/ 256 h 260"/>
                  <a:gd name="T42" fmla="*/ 291 w 304"/>
                  <a:gd name="T43" fmla="*/ 260 h 260"/>
                  <a:gd name="T44" fmla="*/ 304 w 304"/>
                  <a:gd name="T45" fmla="*/ 249 h 260"/>
                  <a:gd name="T46" fmla="*/ 282 w 304"/>
                  <a:gd name="T47" fmla="*/ 235 h 260"/>
                  <a:gd name="T48" fmla="*/ 267 w 304"/>
                  <a:gd name="T49" fmla="*/ 219 h 260"/>
                  <a:gd name="T50" fmla="*/ 241 w 304"/>
                  <a:gd name="T51" fmla="*/ 192 h 260"/>
                  <a:gd name="T52" fmla="*/ 216 w 304"/>
                  <a:gd name="T53" fmla="*/ 165 h 260"/>
                  <a:gd name="T54" fmla="*/ 153 w 304"/>
                  <a:gd name="T55" fmla="*/ 120 h 260"/>
                  <a:gd name="T56" fmla="*/ 153 w 304"/>
                  <a:gd name="T57" fmla="*/ 12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4" h="260">
                    <a:moveTo>
                      <a:pt x="153" y="120"/>
                    </a:moveTo>
                    <a:lnTo>
                      <a:pt x="127" y="97"/>
                    </a:lnTo>
                    <a:lnTo>
                      <a:pt x="113" y="54"/>
                    </a:lnTo>
                    <a:lnTo>
                      <a:pt x="84" y="0"/>
                    </a:lnTo>
                    <a:lnTo>
                      <a:pt x="63" y="27"/>
                    </a:lnTo>
                    <a:lnTo>
                      <a:pt x="31" y="35"/>
                    </a:lnTo>
                    <a:lnTo>
                      <a:pt x="18" y="49"/>
                    </a:lnTo>
                    <a:lnTo>
                      <a:pt x="16" y="81"/>
                    </a:lnTo>
                    <a:lnTo>
                      <a:pt x="0" y="149"/>
                    </a:lnTo>
                    <a:lnTo>
                      <a:pt x="6" y="168"/>
                    </a:lnTo>
                    <a:lnTo>
                      <a:pt x="58" y="178"/>
                    </a:lnTo>
                    <a:lnTo>
                      <a:pt x="70" y="142"/>
                    </a:lnTo>
                    <a:lnTo>
                      <a:pt x="98" y="164"/>
                    </a:lnTo>
                    <a:lnTo>
                      <a:pt x="124" y="154"/>
                    </a:lnTo>
                    <a:lnTo>
                      <a:pt x="134" y="163"/>
                    </a:lnTo>
                    <a:lnTo>
                      <a:pt x="165" y="164"/>
                    </a:lnTo>
                    <a:lnTo>
                      <a:pt x="204" y="182"/>
                    </a:lnTo>
                    <a:lnTo>
                      <a:pt x="217" y="199"/>
                    </a:lnTo>
                    <a:lnTo>
                      <a:pt x="237" y="214"/>
                    </a:lnTo>
                    <a:lnTo>
                      <a:pt x="256" y="241"/>
                    </a:lnTo>
                    <a:lnTo>
                      <a:pt x="271" y="256"/>
                    </a:lnTo>
                    <a:lnTo>
                      <a:pt x="291" y="260"/>
                    </a:lnTo>
                    <a:lnTo>
                      <a:pt x="304" y="249"/>
                    </a:lnTo>
                    <a:lnTo>
                      <a:pt x="282" y="235"/>
                    </a:lnTo>
                    <a:lnTo>
                      <a:pt x="267" y="219"/>
                    </a:lnTo>
                    <a:lnTo>
                      <a:pt x="241" y="192"/>
                    </a:lnTo>
                    <a:lnTo>
                      <a:pt x="216" y="165"/>
                    </a:lnTo>
                    <a:lnTo>
                      <a:pt x="153" y="120"/>
                    </a:lnTo>
                    <a:lnTo>
                      <a:pt x="153" y="12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Ethiopia">
                <a:extLst>
                  <a:ext uri="{FF2B5EF4-FFF2-40B4-BE49-F238E27FC236}">
                    <a16:creationId xmlns:a16="http://schemas.microsoft.com/office/drawing/2014/main" id="{25FBA6DF-2CD4-4DD2-8E37-F5302EF6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9404" y="2447262"/>
                <a:ext cx="1049338" cy="862013"/>
              </a:xfrm>
              <a:custGeom>
                <a:avLst/>
                <a:gdLst>
                  <a:gd name="T0" fmla="*/ 209 w 661"/>
                  <a:gd name="T1" fmla="*/ 0 h 543"/>
                  <a:gd name="T2" fmla="*/ 197 w 661"/>
                  <a:gd name="T3" fmla="*/ 36 h 543"/>
                  <a:gd name="T4" fmla="*/ 145 w 661"/>
                  <a:gd name="T5" fmla="*/ 26 h 543"/>
                  <a:gd name="T6" fmla="*/ 139 w 661"/>
                  <a:gd name="T7" fmla="*/ 67 h 543"/>
                  <a:gd name="T8" fmla="*/ 123 w 661"/>
                  <a:gd name="T9" fmla="*/ 113 h 543"/>
                  <a:gd name="T10" fmla="*/ 97 w 661"/>
                  <a:gd name="T11" fmla="*/ 135 h 543"/>
                  <a:gd name="T12" fmla="*/ 80 w 661"/>
                  <a:gd name="T13" fmla="*/ 172 h 543"/>
                  <a:gd name="T14" fmla="*/ 75 w 661"/>
                  <a:gd name="T15" fmla="*/ 192 h 543"/>
                  <a:gd name="T16" fmla="*/ 55 w 661"/>
                  <a:gd name="T17" fmla="*/ 204 h 543"/>
                  <a:gd name="T18" fmla="*/ 43 w 661"/>
                  <a:gd name="T19" fmla="*/ 253 h 543"/>
                  <a:gd name="T20" fmla="*/ 43 w 661"/>
                  <a:gd name="T21" fmla="*/ 259 h 543"/>
                  <a:gd name="T22" fmla="*/ 45 w 661"/>
                  <a:gd name="T23" fmla="*/ 296 h 543"/>
                  <a:gd name="T24" fmla="*/ 38 w 661"/>
                  <a:gd name="T25" fmla="*/ 310 h 543"/>
                  <a:gd name="T26" fmla="*/ 15 w 661"/>
                  <a:gd name="T27" fmla="*/ 311 h 543"/>
                  <a:gd name="T28" fmla="*/ 0 w 661"/>
                  <a:gd name="T29" fmla="*/ 338 h 543"/>
                  <a:gd name="T30" fmla="*/ 28 w 661"/>
                  <a:gd name="T31" fmla="*/ 341 h 543"/>
                  <a:gd name="T32" fmla="*/ 51 w 661"/>
                  <a:gd name="T33" fmla="*/ 364 h 543"/>
                  <a:gd name="T34" fmla="*/ 59 w 661"/>
                  <a:gd name="T35" fmla="*/ 383 h 543"/>
                  <a:gd name="T36" fmla="*/ 80 w 661"/>
                  <a:gd name="T37" fmla="*/ 394 h 543"/>
                  <a:gd name="T38" fmla="*/ 106 w 661"/>
                  <a:gd name="T39" fmla="*/ 445 h 543"/>
                  <a:gd name="T40" fmla="*/ 130 w 661"/>
                  <a:gd name="T41" fmla="*/ 453 h 543"/>
                  <a:gd name="T42" fmla="*/ 130 w 661"/>
                  <a:gd name="T43" fmla="*/ 479 h 543"/>
                  <a:gd name="T44" fmla="*/ 146 w 661"/>
                  <a:gd name="T45" fmla="*/ 495 h 543"/>
                  <a:gd name="T46" fmla="*/ 177 w 661"/>
                  <a:gd name="T47" fmla="*/ 495 h 543"/>
                  <a:gd name="T48" fmla="*/ 234 w 661"/>
                  <a:gd name="T49" fmla="*/ 534 h 543"/>
                  <a:gd name="T50" fmla="*/ 248 w 661"/>
                  <a:gd name="T51" fmla="*/ 535 h 543"/>
                  <a:gd name="T52" fmla="*/ 259 w 661"/>
                  <a:gd name="T53" fmla="*/ 534 h 543"/>
                  <a:gd name="T54" fmla="*/ 268 w 661"/>
                  <a:gd name="T55" fmla="*/ 540 h 543"/>
                  <a:gd name="T56" fmla="*/ 298 w 661"/>
                  <a:gd name="T57" fmla="*/ 543 h 543"/>
                  <a:gd name="T58" fmla="*/ 311 w 661"/>
                  <a:gd name="T59" fmla="*/ 523 h 543"/>
                  <a:gd name="T60" fmla="*/ 352 w 661"/>
                  <a:gd name="T61" fmla="*/ 504 h 543"/>
                  <a:gd name="T62" fmla="*/ 369 w 661"/>
                  <a:gd name="T63" fmla="*/ 519 h 543"/>
                  <a:gd name="T64" fmla="*/ 400 w 661"/>
                  <a:gd name="T65" fmla="*/ 519 h 543"/>
                  <a:gd name="T66" fmla="*/ 412 w 661"/>
                  <a:gd name="T67" fmla="*/ 505 h 543"/>
                  <a:gd name="T68" fmla="*/ 441 w 661"/>
                  <a:gd name="T69" fmla="*/ 504 h 543"/>
                  <a:gd name="T70" fmla="*/ 480 w 661"/>
                  <a:gd name="T71" fmla="*/ 471 h 543"/>
                  <a:gd name="T72" fmla="*/ 538 w 661"/>
                  <a:gd name="T73" fmla="*/ 468 h 543"/>
                  <a:gd name="T74" fmla="*/ 661 w 661"/>
                  <a:gd name="T75" fmla="*/ 327 h 543"/>
                  <a:gd name="T76" fmla="*/ 622 w 661"/>
                  <a:gd name="T77" fmla="*/ 328 h 543"/>
                  <a:gd name="T78" fmla="*/ 475 w 661"/>
                  <a:gd name="T79" fmla="*/ 272 h 543"/>
                  <a:gd name="T80" fmla="*/ 458 w 661"/>
                  <a:gd name="T81" fmla="*/ 255 h 543"/>
                  <a:gd name="T82" fmla="*/ 442 w 661"/>
                  <a:gd name="T83" fmla="*/ 233 h 543"/>
                  <a:gd name="T84" fmla="*/ 423 w 661"/>
                  <a:gd name="T85" fmla="*/ 207 h 543"/>
                  <a:gd name="T86" fmla="*/ 432 w 661"/>
                  <a:gd name="T87" fmla="*/ 190 h 543"/>
                  <a:gd name="T88" fmla="*/ 422 w 661"/>
                  <a:gd name="T89" fmla="*/ 182 h 543"/>
                  <a:gd name="T90" fmla="*/ 412 w 661"/>
                  <a:gd name="T91" fmla="*/ 185 h 543"/>
                  <a:gd name="T92" fmla="*/ 387 w 661"/>
                  <a:gd name="T93" fmla="*/ 185 h 543"/>
                  <a:gd name="T94" fmla="*/ 386 w 661"/>
                  <a:gd name="T95" fmla="*/ 170 h 543"/>
                  <a:gd name="T96" fmla="*/ 382 w 661"/>
                  <a:gd name="T97" fmla="*/ 158 h 543"/>
                  <a:gd name="T98" fmla="*/ 396 w 661"/>
                  <a:gd name="T99" fmla="*/ 135 h 543"/>
                  <a:gd name="T100" fmla="*/ 410 w 661"/>
                  <a:gd name="T101" fmla="*/ 114 h 543"/>
                  <a:gd name="T102" fmla="*/ 395 w 661"/>
                  <a:gd name="T103" fmla="*/ 99 h 543"/>
                  <a:gd name="T104" fmla="*/ 376 w 661"/>
                  <a:gd name="T105" fmla="*/ 72 h 543"/>
                  <a:gd name="T106" fmla="*/ 356 w 661"/>
                  <a:gd name="T107" fmla="*/ 57 h 543"/>
                  <a:gd name="T108" fmla="*/ 343 w 661"/>
                  <a:gd name="T109" fmla="*/ 40 h 543"/>
                  <a:gd name="T110" fmla="*/ 304 w 661"/>
                  <a:gd name="T111" fmla="*/ 22 h 543"/>
                  <a:gd name="T112" fmla="*/ 273 w 661"/>
                  <a:gd name="T113" fmla="*/ 21 h 543"/>
                  <a:gd name="T114" fmla="*/ 263 w 661"/>
                  <a:gd name="T115" fmla="*/ 12 h 543"/>
                  <a:gd name="T116" fmla="*/ 237 w 661"/>
                  <a:gd name="T117" fmla="*/ 22 h 543"/>
                  <a:gd name="T118" fmla="*/ 209 w 661"/>
                  <a:gd name="T119" fmla="*/ 0 h 543"/>
                  <a:gd name="T120" fmla="*/ 209 w 661"/>
                  <a:gd name="T12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1" h="543">
                    <a:moveTo>
                      <a:pt x="209" y="0"/>
                    </a:moveTo>
                    <a:lnTo>
                      <a:pt x="197" y="36"/>
                    </a:lnTo>
                    <a:lnTo>
                      <a:pt x="145" y="26"/>
                    </a:lnTo>
                    <a:lnTo>
                      <a:pt x="139" y="67"/>
                    </a:lnTo>
                    <a:lnTo>
                      <a:pt x="123" y="113"/>
                    </a:lnTo>
                    <a:lnTo>
                      <a:pt x="97" y="135"/>
                    </a:lnTo>
                    <a:lnTo>
                      <a:pt x="80" y="172"/>
                    </a:lnTo>
                    <a:lnTo>
                      <a:pt x="75" y="192"/>
                    </a:lnTo>
                    <a:lnTo>
                      <a:pt x="55" y="204"/>
                    </a:lnTo>
                    <a:lnTo>
                      <a:pt x="43" y="253"/>
                    </a:lnTo>
                    <a:lnTo>
                      <a:pt x="43" y="259"/>
                    </a:lnTo>
                    <a:lnTo>
                      <a:pt x="45" y="296"/>
                    </a:lnTo>
                    <a:lnTo>
                      <a:pt x="38" y="310"/>
                    </a:lnTo>
                    <a:lnTo>
                      <a:pt x="15" y="311"/>
                    </a:lnTo>
                    <a:lnTo>
                      <a:pt x="0" y="338"/>
                    </a:lnTo>
                    <a:lnTo>
                      <a:pt x="28" y="341"/>
                    </a:lnTo>
                    <a:lnTo>
                      <a:pt x="51" y="364"/>
                    </a:lnTo>
                    <a:lnTo>
                      <a:pt x="59" y="383"/>
                    </a:lnTo>
                    <a:lnTo>
                      <a:pt x="80" y="394"/>
                    </a:lnTo>
                    <a:lnTo>
                      <a:pt x="106" y="445"/>
                    </a:lnTo>
                    <a:lnTo>
                      <a:pt x="130" y="453"/>
                    </a:lnTo>
                    <a:lnTo>
                      <a:pt x="130" y="479"/>
                    </a:lnTo>
                    <a:lnTo>
                      <a:pt x="146" y="495"/>
                    </a:lnTo>
                    <a:lnTo>
                      <a:pt x="177" y="495"/>
                    </a:lnTo>
                    <a:lnTo>
                      <a:pt x="234" y="534"/>
                    </a:lnTo>
                    <a:lnTo>
                      <a:pt x="248" y="535"/>
                    </a:lnTo>
                    <a:lnTo>
                      <a:pt x="259" y="534"/>
                    </a:lnTo>
                    <a:lnTo>
                      <a:pt x="268" y="540"/>
                    </a:lnTo>
                    <a:lnTo>
                      <a:pt x="298" y="543"/>
                    </a:lnTo>
                    <a:lnTo>
                      <a:pt x="311" y="523"/>
                    </a:lnTo>
                    <a:lnTo>
                      <a:pt x="352" y="504"/>
                    </a:lnTo>
                    <a:lnTo>
                      <a:pt x="369" y="519"/>
                    </a:lnTo>
                    <a:lnTo>
                      <a:pt x="400" y="519"/>
                    </a:lnTo>
                    <a:lnTo>
                      <a:pt x="412" y="505"/>
                    </a:lnTo>
                    <a:lnTo>
                      <a:pt x="441" y="504"/>
                    </a:lnTo>
                    <a:lnTo>
                      <a:pt x="480" y="471"/>
                    </a:lnTo>
                    <a:lnTo>
                      <a:pt x="538" y="468"/>
                    </a:lnTo>
                    <a:lnTo>
                      <a:pt x="661" y="327"/>
                    </a:lnTo>
                    <a:lnTo>
                      <a:pt x="622" y="328"/>
                    </a:lnTo>
                    <a:lnTo>
                      <a:pt x="475" y="272"/>
                    </a:lnTo>
                    <a:lnTo>
                      <a:pt x="458" y="255"/>
                    </a:lnTo>
                    <a:lnTo>
                      <a:pt x="442" y="233"/>
                    </a:lnTo>
                    <a:lnTo>
                      <a:pt x="423" y="207"/>
                    </a:lnTo>
                    <a:lnTo>
                      <a:pt x="432" y="190"/>
                    </a:lnTo>
                    <a:lnTo>
                      <a:pt x="422" y="182"/>
                    </a:lnTo>
                    <a:lnTo>
                      <a:pt x="412" y="185"/>
                    </a:lnTo>
                    <a:lnTo>
                      <a:pt x="387" y="185"/>
                    </a:lnTo>
                    <a:lnTo>
                      <a:pt x="386" y="170"/>
                    </a:lnTo>
                    <a:lnTo>
                      <a:pt x="382" y="158"/>
                    </a:lnTo>
                    <a:lnTo>
                      <a:pt x="396" y="135"/>
                    </a:lnTo>
                    <a:lnTo>
                      <a:pt x="410" y="114"/>
                    </a:lnTo>
                    <a:lnTo>
                      <a:pt x="395" y="99"/>
                    </a:lnTo>
                    <a:lnTo>
                      <a:pt x="376" y="72"/>
                    </a:lnTo>
                    <a:lnTo>
                      <a:pt x="356" y="57"/>
                    </a:lnTo>
                    <a:lnTo>
                      <a:pt x="343" y="40"/>
                    </a:lnTo>
                    <a:lnTo>
                      <a:pt x="304" y="22"/>
                    </a:lnTo>
                    <a:lnTo>
                      <a:pt x="273" y="21"/>
                    </a:lnTo>
                    <a:lnTo>
                      <a:pt x="263" y="12"/>
                    </a:lnTo>
                    <a:lnTo>
                      <a:pt x="237" y="22"/>
                    </a:lnTo>
                    <a:lnTo>
                      <a:pt x="209" y="0"/>
                    </a:lnTo>
                    <a:lnTo>
                      <a:pt x="209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Gabon">
                <a:extLst>
                  <a:ext uri="{FF2B5EF4-FFF2-40B4-BE49-F238E27FC236}">
                    <a16:creationId xmlns:a16="http://schemas.microsoft.com/office/drawing/2014/main" id="{632127DE-ACAD-43CA-AFE0-C8341E743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4429" y="3390237"/>
                <a:ext cx="400050" cy="471488"/>
              </a:xfrm>
              <a:custGeom>
                <a:avLst/>
                <a:gdLst>
                  <a:gd name="T0" fmla="*/ 191 w 252"/>
                  <a:gd name="T1" fmla="*/ 3 h 297"/>
                  <a:gd name="T2" fmla="*/ 186 w 252"/>
                  <a:gd name="T3" fmla="*/ 1 h 297"/>
                  <a:gd name="T4" fmla="*/ 158 w 252"/>
                  <a:gd name="T5" fmla="*/ 7 h 297"/>
                  <a:gd name="T6" fmla="*/ 132 w 252"/>
                  <a:gd name="T7" fmla="*/ 0 h 297"/>
                  <a:gd name="T8" fmla="*/ 111 w 252"/>
                  <a:gd name="T9" fmla="*/ 3 h 297"/>
                  <a:gd name="T10" fmla="*/ 111 w 252"/>
                  <a:gd name="T11" fmla="*/ 60 h 297"/>
                  <a:gd name="T12" fmla="*/ 46 w 252"/>
                  <a:gd name="T13" fmla="*/ 59 h 297"/>
                  <a:gd name="T14" fmla="*/ 31 w 252"/>
                  <a:gd name="T15" fmla="*/ 62 h 297"/>
                  <a:gd name="T16" fmla="*/ 22 w 252"/>
                  <a:gd name="T17" fmla="*/ 97 h 297"/>
                  <a:gd name="T18" fmla="*/ 11 w 252"/>
                  <a:gd name="T19" fmla="*/ 132 h 297"/>
                  <a:gd name="T20" fmla="*/ 1 w 252"/>
                  <a:gd name="T21" fmla="*/ 146 h 297"/>
                  <a:gd name="T22" fmla="*/ 0 w 252"/>
                  <a:gd name="T23" fmla="*/ 162 h 297"/>
                  <a:gd name="T24" fmla="*/ 27 w 252"/>
                  <a:gd name="T25" fmla="*/ 210 h 297"/>
                  <a:gd name="T26" fmla="*/ 56 w 252"/>
                  <a:gd name="T27" fmla="*/ 250 h 297"/>
                  <a:gd name="T28" fmla="*/ 102 w 252"/>
                  <a:gd name="T29" fmla="*/ 297 h 297"/>
                  <a:gd name="T30" fmla="*/ 137 w 252"/>
                  <a:gd name="T31" fmla="*/ 271 h 297"/>
                  <a:gd name="T32" fmla="*/ 119 w 252"/>
                  <a:gd name="T33" fmla="*/ 239 h 297"/>
                  <a:gd name="T34" fmla="*/ 135 w 252"/>
                  <a:gd name="T35" fmla="*/ 227 h 297"/>
                  <a:gd name="T36" fmla="*/ 165 w 252"/>
                  <a:gd name="T37" fmla="*/ 222 h 297"/>
                  <a:gd name="T38" fmla="*/ 168 w 252"/>
                  <a:gd name="T39" fmla="*/ 201 h 297"/>
                  <a:gd name="T40" fmla="*/ 192 w 252"/>
                  <a:gd name="T41" fmla="*/ 224 h 297"/>
                  <a:gd name="T42" fmla="*/ 231 w 252"/>
                  <a:gd name="T43" fmla="*/ 226 h 297"/>
                  <a:gd name="T44" fmla="*/ 245 w 252"/>
                  <a:gd name="T45" fmla="*/ 204 h 297"/>
                  <a:gd name="T46" fmla="*/ 252 w 252"/>
                  <a:gd name="T47" fmla="*/ 172 h 297"/>
                  <a:gd name="T48" fmla="*/ 246 w 252"/>
                  <a:gd name="T49" fmla="*/ 136 h 297"/>
                  <a:gd name="T50" fmla="*/ 225 w 252"/>
                  <a:gd name="T51" fmla="*/ 108 h 297"/>
                  <a:gd name="T52" fmla="*/ 244 w 252"/>
                  <a:gd name="T53" fmla="*/ 53 h 297"/>
                  <a:gd name="T54" fmla="*/ 233 w 252"/>
                  <a:gd name="T55" fmla="*/ 44 h 297"/>
                  <a:gd name="T56" fmla="*/ 200 w 252"/>
                  <a:gd name="T57" fmla="*/ 47 h 297"/>
                  <a:gd name="T58" fmla="*/ 188 w 252"/>
                  <a:gd name="T59" fmla="*/ 24 h 297"/>
                  <a:gd name="T60" fmla="*/ 191 w 252"/>
                  <a:gd name="T61" fmla="*/ 3 h 297"/>
                  <a:gd name="T62" fmla="*/ 191 w 252"/>
                  <a:gd name="T63" fmla="*/ 3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2" h="297">
                    <a:moveTo>
                      <a:pt x="191" y="3"/>
                    </a:moveTo>
                    <a:lnTo>
                      <a:pt x="186" y="1"/>
                    </a:lnTo>
                    <a:lnTo>
                      <a:pt x="158" y="7"/>
                    </a:lnTo>
                    <a:lnTo>
                      <a:pt x="132" y="0"/>
                    </a:lnTo>
                    <a:lnTo>
                      <a:pt x="111" y="3"/>
                    </a:lnTo>
                    <a:lnTo>
                      <a:pt x="111" y="60"/>
                    </a:lnTo>
                    <a:lnTo>
                      <a:pt x="46" y="59"/>
                    </a:lnTo>
                    <a:lnTo>
                      <a:pt x="31" y="62"/>
                    </a:lnTo>
                    <a:lnTo>
                      <a:pt x="22" y="97"/>
                    </a:lnTo>
                    <a:lnTo>
                      <a:pt x="11" y="132"/>
                    </a:lnTo>
                    <a:lnTo>
                      <a:pt x="1" y="146"/>
                    </a:lnTo>
                    <a:lnTo>
                      <a:pt x="0" y="162"/>
                    </a:lnTo>
                    <a:lnTo>
                      <a:pt x="27" y="210"/>
                    </a:lnTo>
                    <a:lnTo>
                      <a:pt x="56" y="250"/>
                    </a:lnTo>
                    <a:lnTo>
                      <a:pt x="102" y="297"/>
                    </a:lnTo>
                    <a:lnTo>
                      <a:pt x="137" y="271"/>
                    </a:lnTo>
                    <a:lnTo>
                      <a:pt x="119" y="239"/>
                    </a:lnTo>
                    <a:lnTo>
                      <a:pt x="135" y="227"/>
                    </a:lnTo>
                    <a:lnTo>
                      <a:pt x="165" y="222"/>
                    </a:lnTo>
                    <a:lnTo>
                      <a:pt x="168" y="201"/>
                    </a:lnTo>
                    <a:lnTo>
                      <a:pt x="192" y="224"/>
                    </a:lnTo>
                    <a:lnTo>
                      <a:pt x="231" y="226"/>
                    </a:lnTo>
                    <a:lnTo>
                      <a:pt x="245" y="204"/>
                    </a:lnTo>
                    <a:lnTo>
                      <a:pt x="252" y="172"/>
                    </a:lnTo>
                    <a:lnTo>
                      <a:pt x="246" y="136"/>
                    </a:lnTo>
                    <a:lnTo>
                      <a:pt x="225" y="108"/>
                    </a:lnTo>
                    <a:lnTo>
                      <a:pt x="244" y="53"/>
                    </a:lnTo>
                    <a:lnTo>
                      <a:pt x="233" y="44"/>
                    </a:lnTo>
                    <a:lnTo>
                      <a:pt x="200" y="47"/>
                    </a:lnTo>
                    <a:lnTo>
                      <a:pt x="188" y="24"/>
                    </a:lnTo>
                    <a:lnTo>
                      <a:pt x="191" y="3"/>
                    </a:lnTo>
                    <a:lnTo>
                      <a:pt x="191" y="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Ghana">
                <a:extLst>
                  <a:ext uri="{FF2B5EF4-FFF2-40B4-BE49-F238E27FC236}">
                    <a16:creationId xmlns:a16="http://schemas.microsoft.com/office/drawing/2014/main" id="{17E5EF9C-7184-4246-A96C-A9F01AC5F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1941" y="2736187"/>
                <a:ext cx="303213" cy="476250"/>
              </a:xfrm>
              <a:custGeom>
                <a:avLst/>
                <a:gdLst>
                  <a:gd name="T0" fmla="*/ 146 w 191"/>
                  <a:gd name="T1" fmla="*/ 4 h 300"/>
                  <a:gd name="T2" fmla="*/ 125 w 191"/>
                  <a:gd name="T3" fmla="*/ 0 h 300"/>
                  <a:gd name="T4" fmla="*/ 111 w 191"/>
                  <a:gd name="T5" fmla="*/ 8 h 300"/>
                  <a:gd name="T6" fmla="*/ 91 w 191"/>
                  <a:gd name="T7" fmla="*/ 4 h 300"/>
                  <a:gd name="T8" fmla="*/ 14 w 191"/>
                  <a:gd name="T9" fmla="*/ 6 h 300"/>
                  <a:gd name="T10" fmla="*/ 12 w 191"/>
                  <a:gd name="T11" fmla="*/ 33 h 300"/>
                  <a:gd name="T12" fmla="*/ 19 w 191"/>
                  <a:gd name="T13" fmla="*/ 69 h 300"/>
                  <a:gd name="T14" fmla="*/ 31 w 191"/>
                  <a:gd name="T15" fmla="*/ 135 h 300"/>
                  <a:gd name="T16" fmla="*/ 11 w 191"/>
                  <a:gd name="T17" fmla="*/ 175 h 300"/>
                  <a:gd name="T18" fmla="*/ 0 w 191"/>
                  <a:gd name="T19" fmla="*/ 228 h 300"/>
                  <a:gd name="T20" fmla="*/ 19 w 191"/>
                  <a:gd name="T21" fmla="*/ 268 h 300"/>
                  <a:gd name="T22" fmla="*/ 17 w 191"/>
                  <a:gd name="T23" fmla="*/ 287 h 300"/>
                  <a:gd name="T24" fmla="*/ 57 w 191"/>
                  <a:gd name="T25" fmla="*/ 300 h 300"/>
                  <a:gd name="T26" fmla="*/ 97 w 191"/>
                  <a:gd name="T27" fmla="*/ 286 h 300"/>
                  <a:gd name="T28" fmla="*/ 122 w 191"/>
                  <a:gd name="T29" fmla="*/ 271 h 300"/>
                  <a:gd name="T30" fmla="*/ 191 w 191"/>
                  <a:gd name="T31" fmla="*/ 243 h 300"/>
                  <a:gd name="T32" fmla="*/ 181 w 191"/>
                  <a:gd name="T33" fmla="*/ 227 h 300"/>
                  <a:gd name="T34" fmla="*/ 169 w 191"/>
                  <a:gd name="T35" fmla="*/ 196 h 300"/>
                  <a:gd name="T36" fmla="*/ 166 w 191"/>
                  <a:gd name="T37" fmla="*/ 173 h 300"/>
                  <a:gd name="T38" fmla="*/ 176 w 191"/>
                  <a:gd name="T39" fmla="*/ 131 h 300"/>
                  <a:gd name="T40" fmla="*/ 165 w 191"/>
                  <a:gd name="T41" fmla="*/ 114 h 300"/>
                  <a:gd name="T42" fmla="*/ 160 w 191"/>
                  <a:gd name="T43" fmla="*/ 77 h 300"/>
                  <a:gd name="T44" fmla="*/ 160 w 191"/>
                  <a:gd name="T45" fmla="*/ 43 h 300"/>
                  <a:gd name="T46" fmla="*/ 142 w 191"/>
                  <a:gd name="T47" fmla="*/ 19 h 300"/>
                  <a:gd name="T48" fmla="*/ 146 w 191"/>
                  <a:gd name="T49" fmla="*/ 4 h 300"/>
                  <a:gd name="T50" fmla="*/ 146 w 191"/>
                  <a:gd name="T51" fmla="*/ 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1" h="300">
                    <a:moveTo>
                      <a:pt x="146" y="4"/>
                    </a:moveTo>
                    <a:lnTo>
                      <a:pt x="125" y="0"/>
                    </a:lnTo>
                    <a:lnTo>
                      <a:pt x="111" y="8"/>
                    </a:lnTo>
                    <a:lnTo>
                      <a:pt x="91" y="4"/>
                    </a:lnTo>
                    <a:lnTo>
                      <a:pt x="14" y="6"/>
                    </a:lnTo>
                    <a:lnTo>
                      <a:pt x="12" y="33"/>
                    </a:lnTo>
                    <a:lnTo>
                      <a:pt x="19" y="69"/>
                    </a:lnTo>
                    <a:lnTo>
                      <a:pt x="31" y="135"/>
                    </a:lnTo>
                    <a:lnTo>
                      <a:pt x="11" y="175"/>
                    </a:lnTo>
                    <a:lnTo>
                      <a:pt x="0" y="228"/>
                    </a:lnTo>
                    <a:lnTo>
                      <a:pt x="19" y="268"/>
                    </a:lnTo>
                    <a:lnTo>
                      <a:pt x="17" y="287"/>
                    </a:lnTo>
                    <a:lnTo>
                      <a:pt x="57" y="300"/>
                    </a:lnTo>
                    <a:lnTo>
                      <a:pt x="97" y="286"/>
                    </a:lnTo>
                    <a:lnTo>
                      <a:pt x="122" y="271"/>
                    </a:lnTo>
                    <a:lnTo>
                      <a:pt x="191" y="243"/>
                    </a:lnTo>
                    <a:lnTo>
                      <a:pt x="181" y="227"/>
                    </a:lnTo>
                    <a:lnTo>
                      <a:pt x="169" y="196"/>
                    </a:lnTo>
                    <a:lnTo>
                      <a:pt x="166" y="173"/>
                    </a:lnTo>
                    <a:lnTo>
                      <a:pt x="176" y="131"/>
                    </a:lnTo>
                    <a:lnTo>
                      <a:pt x="165" y="114"/>
                    </a:lnTo>
                    <a:lnTo>
                      <a:pt x="160" y="77"/>
                    </a:lnTo>
                    <a:lnTo>
                      <a:pt x="160" y="43"/>
                    </a:lnTo>
                    <a:lnTo>
                      <a:pt x="142" y="19"/>
                    </a:lnTo>
                    <a:lnTo>
                      <a:pt x="146" y="4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FFF00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Guinea">
                <a:extLst>
                  <a:ext uri="{FF2B5EF4-FFF2-40B4-BE49-F238E27FC236}">
                    <a16:creationId xmlns:a16="http://schemas.microsoft.com/office/drawing/2014/main" id="{80F38828-F3F1-47CD-AC42-0593A29C3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5329" y="2626650"/>
                <a:ext cx="512763" cy="392113"/>
              </a:xfrm>
              <a:custGeom>
                <a:avLst/>
                <a:gdLst>
                  <a:gd name="T0" fmla="*/ 154 w 323"/>
                  <a:gd name="T1" fmla="*/ 9 h 247"/>
                  <a:gd name="T2" fmla="*/ 127 w 323"/>
                  <a:gd name="T3" fmla="*/ 11 h 247"/>
                  <a:gd name="T4" fmla="*/ 85 w 323"/>
                  <a:gd name="T5" fmla="*/ 0 h 247"/>
                  <a:gd name="T6" fmla="*/ 63 w 323"/>
                  <a:gd name="T7" fmla="*/ 16 h 247"/>
                  <a:gd name="T8" fmla="*/ 62 w 323"/>
                  <a:gd name="T9" fmla="*/ 36 h 247"/>
                  <a:gd name="T10" fmla="*/ 44 w 323"/>
                  <a:gd name="T11" fmla="*/ 42 h 247"/>
                  <a:gd name="T12" fmla="*/ 20 w 323"/>
                  <a:gd name="T13" fmla="*/ 49 h 247"/>
                  <a:gd name="T14" fmla="*/ 12 w 323"/>
                  <a:gd name="T15" fmla="*/ 79 h 247"/>
                  <a:gd name="T16" fmla="*/ 23 w 323"/>
                  <a:gd name="T17" fmla="*/ 111 h 247"/>
                  <a:gd name="T18" fmla="*/ 46 w 323"/>
                  <a:gd name="T19" fmla="*/ 126 h 247"/>
                  <a:gd name="T20" fmla="*/ 83 w 323"/>
                  <a:gd name="T21" fmla="*/ 172 h 247"/>
                  <a:gd name="T22" fmla="*/ 112 w 323"/>
                  <a:gd name="T23" fmla="*/ 139 h 247"/>
                  <a:gd name="T24" fmla="*/ 131 w 323"/>
                  <a:gd name="T25" fmla="*/ 128 h 247"/>
                  <a:gd name="T26" fmla="*/ 178 w 323"/>
                  <a:gd name="T27" fmla="*/ 118 h 247"/>
                  <a:gd name="T28" fmla="*/ 199 w 323"/>
                  <a:gd name="T29" fmla="*/ 155 h 247"/>
                  <a:gd name="T30" fmla="*/ 204 w 323"/>
                  <a:gd name="T31" fmla="*/ 181 h 247"/>
                  <a:gd name="T32" fmla="*/ 216 w 323"/>
                  <a:gd name="T33" fmla="*/ 196 h 247"/>
                  <a:gd name="T34" fmla="*/ 237 w 323"/>
                  <a:gd name="T35" fmla="*/ 189 h 247"/>
                  <a:gd name="T36" fmla="*/ 253 w 323"/>
                  <a:gd name="T37" fmla="*/ 237 h 247"/>
                  <a:gd name="T38" fmla="*/ 274 w 323"/>
                  <a:gd name="T39" fmla="*/ 247 h 247"/>
                  <a:gd name="T40" fmla="*/ 295 w 323"/>
                  <a:gd name="T41" fmla="*/ 230 h 247"/>
                  <a:gd name="T42" fmla="*/ 306 w 323"/>
                  <a:gd name="T43" fmla="*/ 209 h 247"/>
                  <a:gd name="T44" fmla="*/ 306 w 323"/>
                  <a:gd name="T45" fmla="*/ 193 h 247"/>
                  <a:gd name="T46" fmla="*/ 312 w 323"/>
                  <a:gd name="T47" fmla="*/ 150 h 247"/>
                  <a:gd name="T48" fmla="*/ 306 w 323"/>
                  <a:gd name="T49" fmla="*/ 115 h 247"/>
                  <a:gd name="T50" fmla="*/ 301 w 323"/>
                  <a:gd name="T51" fmla="*/ 97 h 247"/>
                  <a:gd name="T52" fmla="*/ 298 w 323"/>
                  <a:gd name="T53" fmla="*/ 79 h 247"/>
                  <a:gd name="T54" fmla="*/ 291 w 323"/>
                  <a:gd name="T55" fmla="*/ 67 h 247"/>
                  <a:gd name="T56" fmla="*/ 282 w 323"/>
                  <a:gd name="T57" fmla="*/ 36 h 247"/>
                  <a:gd name="T58" fmla="*/ 266 w 323"/>
                  <a:gd name="T59" fmla="*/ 12 h 247"/>
                  <a:gd name="T60" fmla="*/ 247 w 323"/>
                  <a:gd name="T61" fmla="*/ 17 h 247"/>
                  <a:gd name="T62" fmla="*/ 221 w 323"/>
                  <a:gd name="T63" fmla="*/ 34 h 247"/>
                  <a:gd name="T64" fmla="*/ 190 w 323"/>
                  <a:gd name="T65" fmla="*/ 18 h 247"/>
                  <a:gd name="T66" fmla="*/ 170 w 323"/>
                  <a:gd name="T67" fmla="*/ 23 h 247"/>
                  <a:gd name="T68" fmla="*/ 161 w 323"/>
                  <a:gd name="T69" fmla="*/ 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3" h="247">
                    <a:moveTo>
                      <a:pt x="161" y="6"/>
                    </a:moveTo>
                    <a:lnTo>
                      <a:pt x="154" y="9"/>
                    </a:lnTo>
                    <a:lnTo>
                      <a:pt x="130" y="5"/>
                    </a:lnTo>
                    <a:lnTo>
                      <a:pt x="127" y="11"/>
                    </a:lnTo>
                    <a:lnTo>
                      <a:pt x="117" y="11"/>
                    </a:lnTo>
                    <a:lnTo>
                      <a:pt x="85" y="0"/>
                    </a:lnTo>
                    <a:lnTo>
                      <a:pt x="64" y="0"/>
                    </a:lnTo>
                    <a:lnTo>
                      <a:pt x="63" y="16"/>
                    </a:lnTo>
                    <a:lnTo>
                      <a:pt x="58" y="20"/>
                    </a:lnTo>
                    <a:lnTo>
                      <a:pt x="62" y="36"/>
                    </a:lnTo>
                    <a:lnTo>
                      <a:pt x="54" y="42"/>
                    </a:lnTo>
                    <a:lnTo>
                      <a:pt x="44" y="42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0" y="72"/>
                    </a:lnTo>
                    <a:lnTo>
                      <a:pt x="12" y="79"/>
                    </a:lnTo>
                    <a:lnTo>
                      <a:pt x="19" y="90"/>
                    </a:lnTo>
                    <a:lnTo>
                      <a:pt x="23" y="111"/>
                    </a:lnTo>
                    <a:lnTo>
                      <a:pt x="34" y="120"/>
                    </a:lnTo>
                    <a:lnTo>
                      <a:pt x="46" y="126"/>
                    </a:lnTo>
                    <a:lnTo>
                      <a:pt x="63" y="145"/>
                    </a:lnTo>
                    <a:lnTo>
                      <a:pt x="83" y="172"/>
                    </a:lnTo>
                    <a:lnTo>
                      <a:pt x="106" y="152"/>
                    </a:lnTo>
                    <a:lnTo>
                      <a:pt x="112" y="139"/>
                    </a:lnTo>
                    <a:lnTo>
                      <a:pt x="119" y="129"/>
                    </a:lnTo>
                    <a:lnTo>
                      <a:pt x="131" y="128"/>
                    </a:lnTo>
                    <a:lnTo>
                      <a:pt x="142" y="118"/>
                    </a:lnTo>
                    <a:lnTo>
                      <a:pt x="178" y="118"/>
                    </a:lnTo>
                    <a:lnTo>
                      <a:pt x="190" y="135"/>
                    </a:lnTo>
                    <a:lnTo>
                      <a:pt x="199" y="155"/>
                    </a:lnTo>
                    <a:lnTo>
                      <a:pt x="198" y="168"/>
                    </a:lnTo>
                    <a:lnTo>
                      <a:pt x="204" y="181"/>
                    </a:lnTo>
                    <a:lnTo>
                      <a:pt x="204" y="198"/>
                    </a:lnTo>
                    <a:lnTo>
                      <a:pt x="216" y="196"/>
                    </a:lnTo>
                    <a:lnTo>
                      <a:pt x="225" y="195"/>
                    </a:lnTo>
                    <a:lnTo>
                      <a:pt x="237" y="189"/>
                    </a:lnTo>
                    <a:lnTo>
                      <a:pt x="256" y="218"/>
                    </a:lnTo>
                    <a:lnTo>
                      <a:pt x="253" y="237"/>
                    </a:lnTo>
                    <a:lnTo>
                      <a:pt x="262" y="247"/>
                    </a:lnTo>
                    <a:lnTo>
                      <a:pt x="274" y="247"/>
                    </a:lnTo>
                    <a:lnTo>
                      <a:pt x="284" y="228"/>
                    </a:lnTo>
                    <a:lnTo>
                      <a:pt x="295" y="230"/>
                    </a:lnTo>
                    <a:lnTo>
                      <a:pt x="303" y="230"/>
                    </a:lnTo>
                    <a:lnTo>
                      <a:pt x="306" y="209"/>
                    </a:lnTo>
                    <a:lnTo>
                      <a:pt x="302" y="200"/>
                    </a:lnTo>
                    <a:lnTo>
                      <a:pt x="306" y="193"/>
                    </a:lnTo>
                    <a:lnTo>
                      <a:pt x="323" y="188"/>
                    </a:lnTo>
                    <a:lnTo>
                      <a:pt x="312" y="150"/>
                    </a:lnTo>
                    <a:lnTo>
                      <a:pt x="302" y="131"/>
                    </a:lnTo>
                    <a:lnTo>
                      <a:pt x="306" y="115"/>
                    </a:lnTo>
                    <a:lnTo>
                      <a:pt x="315" y="111"/>
                    </a:lnTo>
                    <a:lnTo>
                      <a:pt x="301" y="97"/>
                    </a:lnTo>
                    <a:lnTo>
                      <a:pt x="304" y="84"/>
                    </a:lnTo>
                    <a:lnTo>
                      <a:pt x="298" y="79"/>
                    </a:lnTo>
                    <a:lnTo>
                      <a:pt x="288" y="83"/>
                    </a:lnTo>
                    <a:lnTo>
                      <a:pt x="291" y="67"/>
                    </a:lnTo>
                    <a:lnTo>
                      <a:pt x="300" y="56"/>
                    </a:lnTo>
                    <a:lnTo>
                      <a:pt x="282" y="36"/>
                    </a:lnTo>
                    <a:lnTo>
                      <a:pt x="276" y="22"/>
                    </a:lnTo>
                    <a:lnTo>
                      <a:pt x="266" y="12"/>
                    </a:lnTo>
                    <a:lnTo>
                      <a:pt x="258" y="11"/>
                    </a:lnTo>
                    <a:lnTo>
                      <a:pt x="247" y="17"/>
                    </a:lnTo>
                    <a:lnTo>
                      <a:pt x="232" y="24"/>
                    </a:lnTo>
                    <a:lnTo>
                      <a:pt x="221" y="34"/>
                    </a:lnTo>
                    <a:lnTo>
                      <a:pt x="201" y="30"/>
                    </a:lnTo>
                    <a:lnTo>
                      <a:pt x="190" y="18"/>
                    </a:lnTo>
                    <a:lnTo>
                      <a:pt x="182" y="17"/>
                    </a:lnTo>
                    <a:lnTo>
                      <a:pt x="170" y="23"/>
                    </a:lnTo>
                    <a:lnTo>
                      <a:pt x="163" y="23"/>
                    </a:lnTo>
                    <a:lnTo>
                      <a:pt x="161" y="6"/>
                    </a:lnTo>
                    <a:lnTo>
                      <a:pt x="161" y="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Gambia">
                <a:extLst>
                  <a:ext uri="{FF2B5EF4-FFF2-40B4-BE49-F238E27FC236}">
                    <a16:creationId xmlns:a16="http://schemas.microsoft.com/office/drawing/2014/main" id="{03359E41-0EF9-47A9-B187-44E450C06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854" y="2528225"/>
                <a:ext cx="209550" cy="55563"/>
              </a:xfrm>
              <a:custGeom>
                <a:avLst/>
                <a:gdLst>
                  <a:gd name="T0" fmla="*/ 0 w 132"/>
                  <a:gd name="T1" fmla="*/ 35 h 35"/>
                  <a:gd name="T2" fmla="*/ 40 w 132"/>
                  <a:gd name="T3" fmla="*/ 35 h 35"/>
                  <a:gd name="T4" fmla="*/ 51 w 132"/>
                  <a:gd name="T5" fmla="*/ 29 h 35"/>
                  <a:gd name="T6" fmla="*/ 58 w 132"/>
                  <a:gd name="T7" fmla="*/ 28 h 35"/>
                  <a:gd name="T8" fmla="*/ 75 w 132"/>
                  <a:gd name="T9" fmla="*/ 18 h 35"/>
                  <a:gd name="T10" fmla="*/ 94 w 132"/>
                  <a:gd name="T11" fmla="*/ 28 h 35"/>
                  <a:gd name="T12" fmla="*/ 113 w 132"/>
                  <a:gd name="T13" fmla="*/ 28 h 35"/>
                  <a:gd name="T14" fmla="*/ 132 w 132"/>
                  <a:gd name="T15" fmla="*/ 18 h 35"/>
                  <a:gd name="T16" fmla="*/ 124 w 132"/>
                  <a:gd name="T17" fmla="*/ 5 h 35"/>
                  <a:gd name="T18" fmla="*/ 109 w 132"/>
                  <a:gd name="T19" fmla="*/ 12 h 35"/>
                  <a:gd name="T20" fmla="*/ 95 w 132"/>
                  <a:gd name="T21" fmla="*/ 12 h 35"/>
                  <a:gd name="T22" fmla="*/ 78 w 132"/>
                  <a:gd name="T23" fmla="*/ 0 h 35"/>
                  <a:gd name="T24" fmla="*/ 64 w 132"/>
                  <a:gd name="T25" fmla="*/ 1 h 35"/>
                  <a:gd name="T26" fmla="*/ 54 w 132"/>
                  <a:gd name="T27" fmla="*/ 12 h 35"/>
                  <a:gd name="T28" fmla="*/ 5 w 132"/>
                  <a:gd name="T29" fmla="*/ 14 h 35"/>
                  <a:gd name="T30" fmla="*/ 0 w 132"/>
                  <a:gd name="T31" fmla="*/ 35 h 35"/>
                  <a:gd name="T32" fmla="*/ 0 w 132"/>
                  <a:gd name="T3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2" h="35">
                    <a:moveTo>
                      <a:pt x="0" y="35"/>
                    </a:moveTo>
                    <a:lnTo>
                      <a:pt x="40" y="35"/>
                    </a:lnTo>
                    <a:lnTo>
                      <a:pt x="51" y="29"/>
                    </a:lnTo>
                    <a:lnTo>
                      <a:pt x="58" y="28"/>
                    </a:lnTo>
                    <a:lnTo>
                      <a:pt x="75" y="18"/>
                    </a:lnTo>
                    <a:lnTo>
                      <a:pt x="94" y="28"/>
                    </a:lnTo>
                    <a:lnTo>
                      <a:pt x="113" y="28"/>
                    </a:lnTo>
                    <a:lnTo>
                      <a:pt x="132" y="18"/>
                    </a:lnTo>
                    <a:lnTo>
                      <a:pt x="124" y="5"/>
                    </a:lnTo>
                    <a:lnTo>
                      <a:pt x="109" y="12"/>
                    </a:lnTo>
                    <a:lnTo>
                      <a:pt x="95" y="12"/>
                    </a:lnTo>
                    <a:lnTo>
                      <a:pt x="78" y="0"/>
                    </a:lnTo>
                    <a:lnTo>
                      <a:pt x="64" y="1"/>
                    </a:lnTo>
                    <a:lnTo>
                      <a:pt x="54" y="12"/>
                    </a:lnTo>
                    <a:lnTo>
                      <a:pt x="5" y="14"/>
                    </a:lnTo>
                    <a:lnTo>
                      <a:pt x="0" y="35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Guinea-Bissau">
                <a:extLst>
                  <a:ext uri="{FF2B5EF4-FFF2-40B4-BE49-F238E27FC236}">
                    <a16:creationId xmlns:a16="http://schemas.microsoft.com/office/drawing/2014/main" id="{8314116C-C8BF-4282-B24F-6EFAAC6EA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379" y="2621887"/>
                <a:ext cx="209550" cy="119063"/>
              </a:xfrm>
              <a:custGeom>
                <a:avLst/>
                <a:gdLst>
                  <a:gd name="T0" fmla="*/ 132 w 132"/>
                  <a:gd name="T1" fmla="*/ 3 h 75"/>
                  <a:gd name="T2" fmla="*/ 50 w 132"/>
                  <a:gd name="T3" fmla="*/ 0 h 75"/>
                  <a:gd name="T4" fmla="*/ 38 w 132"/>
                  <a:gd name="T5" fmla="*/ 6 h 75"/>
                  <a:gd name="T6" fmla="*/ 24 w 132"/>
                  <a:gd name="T7" fmla="*/ 4 h 75"/>
                  <a:gd name="T8" fmla="*/ 0 w 132"/>
                  <a:gd name="T9" fmla="*/ 12 h 75"/>
                  <a:gd name="T10" fmla="*/ 3 w 132"/>
                  <a:gd name="T11" fmla="*/ 22 h 75"/>
                  <a:gd name="T12" fmla="*/ 16 w 132"/>
                  <a:gd name="T13" fmla="*/ 32 h 75"/>
                  <a:gd name="T14" fmla="*/ 16 w 132"/>
                  <a:gd name="T15" fmla="*/ 39 h 75"/>
                  <a:gd name="T16" fmla="*/ 26 w 132"/>
                  <a:gd name="T17" fmla="*/ 53 h 75"/>
                  <a:gd name="T18" fmla="*/ 44 w 132"/>
                  <a:gd name="T19" fmla="*/ 55 h 75"/>
                  <a:gd name="T20" fmla="*/ 68 w 132"/>
                  <a:gd name="T21" fmla="*/ 75 h 75"/>
                  <a:gd name="T22" fmla="*/ 88 w 132"/>
                  <a:gd name="T23" fmla="*/ 52 h 75"/>
                  <a:gd name="T24" fmla="*/ 101 w 132"/>
                  <a:gd name="T25" fmla="*/ 53 h 75"/>
                  <a:gd name="T26" fmla="*/ 112 w 132"/>
                  <a:gd name="T27" fmla="*/ 45 h 75"/>
                  <a:gd name="T28" fmla="*/ 122 w 132"/>
                  <a:gd name="T29" fmla="*/ 45 h 75"/>
                  <a:gd name="T30" fmla="*/ 130 w 132"/>
                  <a:gd name="T31" fmla="*/ 39 h 75"/>
                  <a:gd name="T32" fmla="*/ 126 w 132"/>
                  <a:gd name="T33" fmla="*/ 23 h 75"/>
                  <a:gd name="T34" fmla="*/ 131 w 132"/>
                  <a:gd name="T35" fmla="*/ 19 h 75"/>
                  <a:gd name="T36" fmla="*/ 132 w 132"/>
                  <a:gd name="T37" fmla="*/ 3 h 75"/>
                  <a:gd name="T38" fmla="*/ 132 w 132"/>
                  <a:gd name="T39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2" h="75">
                    <a:moveTo>
                      <a:pt x="132" y="3"/>
                    </a:moveTo>
                    <a:lnTo>
                      <a:pt x="50" y="0"/>
                    </a:lnTo>
                    <a:lnTo>
                      <a:pt x="38" y="6"/>
                    </a:lnTo>
                    <a:lnTo>
                      <a:pt x="24" y="4"/>
                    </a:lnTo>
                    <a:lnTo>
                      <a:pt x="0" y="12"/>
                    </a:lnTo>
                    <a:lnTo>
                      <a:pt x="3" y="22"/>
                    </a:lnTo>
                    <a:lnTo>
                      <a:pt x="16" y="32"/>
                    </a:lnTo>
                    <a:lnTo>
                      <a:pt x="16" y="39"/>
                    </a:lnTo>
                    <a:lnTo>
                      <a:pt x="26" y="53"/>
                    </a:lnTo>
                    <a:lnTo>
                      <a:pt x="44" y="55"/>
                    </a:lnTo>
                    <a:lnTo>
                      <a:pt x="68" y="75"/>
                    </a:lnTo>
                    <a:lnTo>
                      <a:pt x="88" y="52"/>
                    </a:lnTo>
                    <a:lnTo>
                      <a:pt x="101" y="53"/>
                    </a:lnTo>
                    <a:lnTo>
                      <a:pt x="112" y="45"/>
                    </a:lnTo>
                    <a:lnTo>
                      <a:pt x="122" y="45"/>
                    </a:lnTo>
                    <a:lnTo>
                      <a:pt x="130" y="39"/>
                    </a:lnTo>
                    <a:lnTo>
                      <a:pt x="126" y="23"/>
                    </a:lnTo>
                    <a:lnTo>
                      <a:pt x="131" y="19"/>
                    </a:lnTo>
                    <a:lnTo>
                      <a:pt x="132" y="3"/>
                    </a:lnTo>
                    <a:lnTo>
                      <a:pt x="132" y="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Equatorial Guinea">
                <a:extLst>
                  <a:ext uri="{FF2B5EF4-FFF2-40B4-BE49-F238E27FC236}">
                    <a16:creationId xmlns:a16="http://schemas.microsoft.com/office/drawing/2014/main" id="{1C3F4D48-AE60-4AED-BE7E-1621256E0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0941" y="3393412"/>
                <a:ext cx="139700" cy="95250"/>
              </a:xfrm>
              <a:custGeom>
                <a:avLst/>
                <a:gdLst>
                  <a:gd name="T0" fmla="*/ 88 w 88"/>
                  <a:gd name="T1" fmla="*/ 1 h 60"/>
                  <a:gd name="T2" fmla="*/ 15 w 88"/>
                  <a:gd name="T3" fmla="*/ 0 h 60"/>
                  <a:gd name="T4" fmla="*/ 0 w 88"/>
                  <a:gd name="T5" fmla="*/ 53 h 60"/>
                  <a:gd name="T6" fmla="*/ 8 w 88"/>
                  <a:gd name="T7" fmla="*/ 60 h 60"/>
                  <a:gd name="T8" fmla="*/ 23 w 88"/>
                  <a:gd name="T9" fmla="*/ 57 h 60"/>
                  <a:gd name="T10" fmla="*/ 88 w 88"/>
                  <a:gd name="T11" fmla="*/ 58 h 60"/>
                  <a:gd name="T12" fmla="*/ 88 w 88"/>
                  <a:gd name="T13" fmla="*/ 1 h 60"/>
                  <a:gd name="T14" fmla="*/ 88 w 88"/>
                  <a:gd name="T15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60">
                    <a:moveTo>
                      <a:pt x="88" y="1"/>
                    </a:moveTo>
                    <a:lnTo>
                      <a:pt x="15" y="0"/>
                    </a:lnTo>
                    <a:lnTo>
                      <a:pt x="0" y="53"/>
                    </a:lnTo>
                    <a:lnTo>
                      <a:pt x="8" y="60"/>
                    </a:lnTo>
                    <a:lnTo>
                      <a:pt x="23" y="57"/>
                    </a:lnTo>
                    <a:lnTo>
                      <a:pt x="88" y="58"/>
                    </a:lnTo>
                    <a:lnTo>
                      <a:pt x="88" y="1"/>
                    </a:lnTo>
                    <a:lnTo>
                      <a:pt x="88" y="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Kenya">
                <a:extLst>
                  <a:ext uri="{FF2B5EF4-FFF2-40B4-BE49-F238E27FC236}">
                    <a16:creationId xmlns:a16="http://schemas.microsoft.com/office/drawing/2014/main" id="{38FA873B-463A-4737-AFF5-378BA4B81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4016" y="3153700"/>
                <a:ext cx="560388" cy="758825"/>
              </a:xfrm>
              <a:custGeom>
                <a:avLst/>
                <a:gdLst>
                  <a:gd name="T0" fmla="*/ 353 w 353"/>
                  <a:gd name="T1" fmla="*/ 74 h 478"/>
                  <a:gd name="T2" fmla="*/ 322 w 353"/>
                  <a:gd name="T3" fmla="*/ 74 h 478"/>
                  <a:gd name="T4" fmla="*/ 305 w 353"/>
                  <a:gd name="T5" fmla="*/ 59 h 478"/>
                  <a:gd name="T6" fmla="*/ 264 w 353"/>
                  <a:gd name="T7" fmla="*/ 78 h 478"/>
                  <a:gd name="T8" fmla="*/ 251 w 353"/>
                  <a:gd name="T9" fmla="*/ 98 h 478"/>
                  <a:gd name="T10" fmla="*/ 221 w 353"/>
                  <a:gd name="T11" fmla="*/ 95 h 478"/>
                  <a:gd name="T12" fmla="*/ 212 w 353"/>
                  <a:gd name="T13" fmla="*/ 89 h 478"/>
                  <a:gd name="T14" fmla="*/ 201 w 353"/>
                  <a:gd name="T15" fmla="*/ 90 h 478"/>
                  <a:gd name="T16" fmla="*/ 187 w 353"/>
                  <a:gd name="T17" fmla="*/ 89 h 478"/>
                  <a:gd name="T18" fmla="*/ 130 w 353"/>
                  <a:gd name="T19" fmla="*/ 50 h 478"/>
                  <a:gd name="T20" fmla="*/ 99 w 353"/>
                  <a:gd name="T21" fmla="*/ 50 h 478"/>
                  <a:gd name="T22" fmla="*/ 83 w 353"/>
                  <a:gd name="T23" fmla="*/ 34 h 478"/>
                  <a:gd name="T24" fmla="*/ 83 w 353"/>
                  <a:gd name="T25" fmla="*/ 8 h 478"/>
                  <a:gd name="T26" fmla="*/ 59 w 353"/>
                  <a:gd name="T27" fmla="*/ 0 h 478"/>
                  <a:gd name="T28" fmla="*/ 30 w 353"/>
                  <a:gd name="T29" fmla="*/ 31 h 478"/>
                  <a:gd name="T30" fmla="*/ 3 w 353"/>
                  <a:gd name="T31" fmla="*/ 59 h 478"/>
                  <a:gd name="T32" fmla="*/ 25 w 353"/>
                  <a:gd name="T33" fmla="*/ 91 h 478"/>
                  <a:gd name="T34" fmla="*/ 30 w 353"/>
                  <a:gd name="T35" fmla="*/ 115 h 478"/>
                  <a:gd name="T36" fmla="*/ 50 w 353"/>
                  <a:gd name="T37" fmla="*/ 169 h 478"/>
                  <a:gd name="T38" fmla="*/ 34 w 353"/>
                  <a:gd name="T39" fmla="*/ 203 h 478"/>
                  <a:gd name="T40" fmla="*/ 13 w 353"/>
                  <a:gd name="T41" fmla="*/ 235 h 478"/>
                  <a:gd name="T42" fmla="*/ 0 w 353"/>
                  <a:gd name="T43" fmla="*/ 253 h 478"/>
                  <a:gd name="T44" fmla="*/ 0 w 353"/>
                  <a:gd name="T45" fmla="*/ 256 h 478"/>
                  <a:gd name="T46" fmla="*/ 10 w 353"/>
                  <a:gd name="T47" fmla="*/ 274 h 478"/>
                  <a:gd name="T48" fmla="*/ 7 w 353"/>
                  <a:gd name="T49" fmla="*/ 309 h 478"/>
                  <a:gd name="T50" fmla="*/ 168 w 353"/>
                  <a:gd name="T51" fmla="*/ 404 h 478"/>
                  <a:gd name="T52" fmla="*/ 171 w 353"/>
                  <a:gd name="T53" fmla="*/ 432 h 478"/>
                  <a:gd name="T54" fmla="*/ 234 w 353"/>
                  <a:gd name="T55" fmla="*/ 478 h 478"/>
                  <a:gd name="T56" fmla="*/ 252 w 353"/>
                  <a:gd name="T57" fmla="*/ 463 h 478"/>
                  <a:gd name="T58" fmla="*/ 261 w 353"/>
                  <a:gd name="T59" fmla="*/ 432 h 478"/>
                  <a:gd name="T60" fmla="*/ 276 w 353"/>
                  <a:gd name="T61" fmla="*/ 413 h 478"/>
                  <a:gd name="T62" fmla="*/ 283 w 353"/>
                  <a:gd name="T63" fmla="*/ 380 h 478"/>
                  <a:gd name="T64" fmla="*/ 300 w 353"/>
                  <a:gd name="T65" fmla="*/ 376 h 478"/>
                  <a:gd name="T66" fmla="*/ 311 w 353"/>
                  <a:gd name="T67" fmla="*/ 356 h 478"/>
                  <a:gd name="T68" fmla="*/ 342 w 353"/>
                  <a:gd name="T69" fmla="*/ 337 h 478"/>
                  <a:gd name="T70" fmla="*/ 316 w 353"/>
                  <a:gd name="T71" fmla="*/ 299 h 478"/>
                  <a:gd name="T72" fmla="*/ 315 w 353"/>
                  <a:gd name="T73" fmla="*/ 128 h 478"/>
                  <a:gd name="T74" fmla="*/ 353 w 353"/>
                  <a:gd name="T75" fmla="*/ 74 h 478"/>
                  <a:gd name="T76" fmla="*/ 353 w 353"/>
                  <a:gd name="T77" fmla="*/ 74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3" h="478">
                    <a:moveTo>
                      <a:pt x="353" y="74"/>
                    </a:moveTo>
                    <a:lnTo>
                      <a:pt x="322" y="74"/>
                    </a:lnTo>
                    <a:lnTo>
                      <a:pt x="305" y="59"/>
                    </a:lnTo>
                    <a:lnTo>
                      <a:pt x="264" y="78"/>
                    </a:lnTo>
                    <a:lnTo>
                      <a:pt x="251" y="98"/>
                    </a:lnTo>
                    <a:lnTo>
                      <a:pt x="221" y="95"/>
                    </a:lnTo>
                    <a:lnTo>
                      <a:pt x="212" y="89"/>
                    </a:lnTo>
                    <a:lnTo>
                      <a:pt x="201" y="90"/>
                    </a:lnTo>
                    <a:lnTo>
                      <a:pt x="187" y="89"/>
                    </a:lnTo>
                    <a:lnTo>
                      <a:pt x="130" y="50"/>
                    </a:lnTo>
                    <a:lnTo>
                      <a:pt x="99" y="50"/>
                    </a:lnTo>
                    <a:lnTo>
                      <a:pt x="83" y="34"/>
                    </a:lnTo>
                    <a:lnTo>
                      <a:pt x="83" y="8"/>
                    </a:lnTo>
                    <a:lnTo>
                      <a:pt x="59" y="0"/>
                    </a:lnTo>
                    <a:lnTo>
                      <a:pt x="30" y="31"/>
                    </a:lnTo>
                    <a:lnTo>
                      <a:pt x="3" y="59"/>
                    </a:lnTo>
                    <a:lnTo>
                      <a:pt x="25" y="91"/>
                    </a:lnTo>
                    <a:lnTo>
                      <a:pt x="30" y="115"/>
                    </a:lnTo>
                    <a:lnTo>
                      <a:pt x="50" y="169"/>
                    </a:lnTo>
                    <a:lnTo>
                      <a:pt x="34" y="203"/>
                    </a:lnTo>
                    <a:lnTo>
                      <a:pt x="13" y="235"/>
                    </a:lnTo>
                    <a:lnTo>
                      <a:pt x="0" y="253"/>
                    </a:lnTo>
                    <a:lnTo>
                      <a:pt x="0" y="256"/>
                    </a:lnTo>
                    <a:lnTo>
                      <a:pt x="10" y="274"/>
                    </a:lnTo>
                    <a:lnTo>
                      <a:pt x="7" y="309"/>
                    </a:lnTo>
                    <a:lnTo>
                      <a:pt x="168" y="404"/>
                    </a:lnTo>
                    <a:lnTo>
                      <a:pt x="171" y="432"/>
                    </a:lnTo>
                    <a:lnTo>
                      <a:pt x="234" y="478"/>
                    </a:lnTo>
                    <a:lnTo>
                      <a:pt x="252" y="463"/>
                    </a:lnTo>
                    <a:lnTo>
                      <a:pt x="261" y="432"/>
                    </a:lnTo>
                    <a:lnTo>
                      <a:pt x="276" y="413"/>
                    </a:lnTo>
                    <a:lnTo>
                      <a:pt x="283" y="380"/>
                    </a:lnTo>
                    <a:lnTo>
                      <a:pt x="300" y="376"/>
                    </a:lnTo>
                    <a:lnTo>
                      <a:pt x="311" y="356"/>
                    </a:lnTo>
                    <a:lnTo>
                      <a:pt x="342" y="337"/>
                    </a:lnTo>
                    <a:lnTo>
                      <a:pt x="316" y="299"/>
                    </a:lnTo>
                    <a:lnTo>
                      <a:pt x="315" y="128"/>
                    </a:lnTo>
                    <a:lnTo>
                      <a:pt x="353" y="74"/>
                    </a:lnTo>
                    <a:lnTo>
                      <a:pt x="353" y="7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Liberia">
                <a:extLst>
                  <a:ext uri="{FF2B5EF4-FFF2-40B4-BE49-F238E27FC236}">
                    <a16:creationId xmlns:a16="http://schemas.microsoft.com/office/drawing/2014/main" id="{025253DF-02C1-4E62-AFFC-F34CE1500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04" y="2926687"/>
                <a:ext cx="274638" cy="312738"/>
              </a:xfrm>
              <a:custGeom>
                <a:avLst/>
                <a:gdLst>
                  <a:gd name="T0" fmla="*/ 133 w 173"/>
                  <a:gd name="T1" fmla="*/ 41 h 197"/>
                  <a:gd name="T2" fmla="*/ 122 w 173"/>
                  <a:gd name="T3" fmla="*/ 39 h 197"/>
                  <a:gd name="T4" fmla="*/ 112 w 173"/>
                  <a:gd name="T5" fmla="*/ 58 h 197"/>
                  <a:gd name="T6" fmla="*/ 100 w 173"/>
                  <a:gd name="T7" fmla="*/ 58 h 197"/>
                  <a:gd name="T8" fmla="*/ 91 w 173"/>
                  <a:gd name="T9" fmla="*/ 48 h 197"/>
                  <a:gd name="T10" fmla="*/ 94 w 173"/>
                  <a:gd name="T11" fmla="*/ 29 h 197"/>
                  <a:gd name="T12" fmla="*/ 75 w 173"/>
                  <a:gd name="T13" fmla="*/ 0 h 197"/>
                  <a:gd name="T14" fmla="*/ 63 w 173"/>
                  <a:gd name="T15" fmla="*/ 6 h 197"/>
                  <a:gd name="T16" fmla="*/ 54 w 173"/>
                  <a:gd name="T17" fmla="*/ 7 h 197"/>
                  <a:gd name="T18" fmla="*/ 33 w 173"/>
                  <a:gd name="T19" fmla="*/ 29 h 197"/>
                  <a:gd name="T20" fmla="*/ 13 w 173"/>
                  <a:gd name="T21" fmla="*/ 54 h 197"/>
                  <a:gd name="T22" fmla="*/ 10 w 173"/>
                  <a:gd name="T23" fmla="*/ 68 h 197"/>
                  <a:gd name="T24" fmla="*/ 0 w 173"/>
                  <a:gd name="T25" fmla="*/ 83 h 197"/>
                  <a:gd name="T26" fmla="*/ 29 w 173"/>
                  <a:gd name="T27" fmla="*/ 113 h 197"/>
                  <a:gd name="T28" fmla="*/ 68 w 173"/>
                  <a:gd name="T29" fmla="*/ 139 h 197"/>
                  <a:gd name="T30" fmla="*/ 108 w 173"/>
                  <a:gd name="T31" fmla="*/ 175 h 197"/>
                  <a:gd name="T32" fmla="*/ 154 w 173"/>
                  <a:gd name="T33" fmla="*/ 197 h 197"/>
                  <a:gd name="T34" fmla="*/ 165 w 173"/>
                  <a:gd name="T35" fmla="*/ 197 h 197"/>
                  <a:gd name="T36" fmla="*/ 169 w 173"/>
                  <a:gd name="T37" fmla="*/ 158 h 197"/>
                  <a:gd name="T38" fmla="*/ 173 w 173"/>
                  <a:gd name="T39" fmla="*/ 152 h 197"/>
                  <a:gd name="T40" fmla="*/ 172 w 173"/>
                  <a:gd name="T41" fmla="*/ 133 h 197"/>
                  <a:gd name="T42" fmla="*/ 153 w 173"/>
                  <a:gd name="T43" fmla="*/ 114 h 197"/>
                  <a:gd name="T44" fmla="*/ 139 w 173"/>
                  <a:gd name="T45" fmla="*/ 110 h 197"/>
                  <a:gd name="T46" fmla="*/ 126 w 173"/>
                  <a:gd name="T47" fmla="*/ 98 h 197"/>
                  <a:gd name="T48" fmla="*/ 136 w 173"/>
                  <a:gd name="T49" fmla="*/ 77 h 197"/>
                  <a:gd name="T50" fmla="*/ 132 w 173"/>
                  <a:gd name="T51" fmla="*/ 54 h 197"/>
                  <a:gd name="T52" fmla="*/ 133 w 173"/>
                  <a:gd name="T53" fmla="*/ 41 h 197"/>
                  <a:gd name="T54" fmla="*/ 133 w 173"/>
                  <a:gd name="T55" fmla="*/ 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3" h="197">
                    <a:moveTo>
                      <a:pt x="133" y="41"/>
                    </a:moveTo>
                    <a:lnTo>
                      <a:pt x="122" y="39"/>
                    </a:lnTo>
                    <a:lnTo>
                      <a:pt x="112" y="58"/>
                    </a:lnTo>
                    <a:lnTo>
                      <a:pt x="100" y="58"/>
                    </a:lnTo>
                    <a:lnTo>
                      <a:pt x="91" y="48"/>
                    </a:lnTo>
                    <a:lnTo>
                      <a:pt x="94" y="29"/>
                    </a:lnTo>
                    <a:lnTo>
                      <a:pt x="75" y="0"/>
                    </a:lnTo>
                    <a:lnTo>
                      <a:pt x="63" y="6"/>
                    </a:lnTo>
                    <a:lnTo>
                      <a:pt x="54" y="7"/>
                    </a:lnTo>
                    <a:lnTo>
                      <a:pt x="33" y="29"/>
                    </a:lnTo>
                    <a:lnTo>
                      <a:pt x="13" y="54"/>
                    </a:lnTo>
                    <a:lnTo>
                      <a:pt x="10" y="68"/>
                    </a:lnTo>
                    <a:lnTo>
                      <a:pt x="0" y="83"/>
                    </a:lnTo>
                    <a:lnTo>
                      <a:pt x="29" y="113"/>
                    </a:lnTo>
                    <a:lnTo>
                      <a:pt x="68" y="139"/>
                    </a:lnTo>
                    <a:lnTo>
                      <a:pt x="108" y="175"/>
                    </a:lnTo>
                    <a:lnTo>
                      <a:pt x="154" y="197"/>
                    </a:lnTo>
                    <a:lnTo>
                      <a:pt x="165" y="197"/>
                    </a:lnTo>
                    <a:lnTo>
                      <a:pt x="169" y="158"/>
                    </a:lnTo>
                    <a:lnTo>
                      <a:pt x="173" y="152"/>
                    </a:lnTo>
                    <a:lnTo>
                      <a:pt x="172" y="133"/>
                    </a:lnTo>
                    <a:lnTo>
                      <a:pt x="153" y="114"/>
                    </a:lnTo>
                    <a:lnTo>
                      <a:pt x="139" y="110"/>
                    </a:lnTo>
                    <a:lnTo>
                      <a:pt x="126" y="98"/>
                    </a:lnTo>
                    <a:lnTo>
                      <a:pt x="136" y="77"/>
                    </a:lnTo>
                    <a:lnTo>
                      <a:pt x="132" y="54"/>
                    </a:lnTo>
                    <a:lnTo>
                      <a:pt x="133" y="41"/>
                    </a:lnTo>
                    <a:lnTo>
                      <a:pt x="133" y="4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Libya">
                <a:extLst>
                  <a:ext uri="{FF2B5EF4-FFF2-40B4-BE49-F238E27FC236}">
                    <a16:creationId xmlns:a16="http://schemas.microsoft.com/office/drawing/2014/main" id="{DC55CA88-FE4E-476A-B97C-FAFB85821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891" y="1093125"/>
                <a:ext cx="1100138" cy="1011238"/>
              </a:xfrm>
              <a:custGeom>
                <a:avLst/>
                <a:gdLst>
                  <a:gd name="T0" fmla="*/ 669 w 693"/>
                  <a:gd name="T1" fmla="*/ 73 h 637"/>
                  <a:gd name="T2" fmla="*/ 658 w 693"/>
                  <a:gd name="T3" fmla="*/ 58 h 637"/>
                  <a:gd name="T4" fmla="*/ 615 w 693"/>
                  <a:gd name="T5" fmla="*/ 53 h 637"/>
                  <a:gd name="T6" fmla="*/ 600 w 693"/>
                  <a:gd name="T7" fmla="*/ 44 h 637"/>
                  <a:gd name="T8" fmla="*/ 585 w 693"/>
                  <a:gd name="T9" fmla="*/ 44 h 637"/>
                  <a:gd name="T10" fmla="*/ 568 w 693"/>
                  <a:gd name="T11" fmla="*/ 24 h 637"/>
                  <a:gd name="T12" fmla="*/ 511 w 693"/>
                  <a:gd name="T13" fmla="*/ 14 h 637"/>
                  <a:gd name="T14" fmla="*/ 482 w 693"/>
                  <a:gd name="T15" fmla="*/ 21 h 637"/>
                  <a:gd name="T16" fmla="*/ 452 w 693"/>
                  <a:gd name="T17" fmla="*/ 43 h 637"/>
                  <a:gd name="T18" fmla="*/ 441 w 693"/>
                  <a:gd name="T19" fmla="*/ 65 h 637"/>
                  <a:gd name="T20" fmla="*/ 453 w 693"/>
                  <a:gd name="T21" fmla="*/ 101 h 637"/>
                  <a:gd name="T22" fmla="*/ 434 w 693"/>
                  <a:gd name="T23" fmla="*/ 123 h 637"/>
                  <a:gd name="T24" fmla="*/ 414 w 693"/>
                  <a:gd name="T25" fmla="*/ 134 h 637"/>
                  <a:gd name="T26" fmla="*/ 367 w 693"/>
                  <a:gd name="T27" fmla="*/ 111 h 637"/>
                  <a:gd name="T28" fmla="*/ 305 w 693"/>
                  <a:gd name="T29" fmla="*/ 92 h 637"/>
                  <a:gd name="T30" fmla="*/ 267 w 693"/>
                  <a:gd name="T31" fmla="*/ 83 h 637"/>
                  <a:gd name="T32" fmla="*/ 244 w 693"/>
                  <a:gd name="T33" fmla="*/ 41 h 637"/>
                  <a:gd name="T34" fmla="*/ 188 w 693"/>
                  <a:gd name="T35" fmla="*/ 21 h 637"/>
                  <a:gd name="T36" fmla="*/ 151 w 693"/>
                  <a:gd name="T37" fmla="*/ 12 h 637"/>
                  <a:gd name="T38" fmla="*/ 134 w 693"/>
                  <a:gd name="T39" fmla="*/ 16 h 637"/>
                  <a:gd name="T40" fmla="*/ 84 w 693"/>
                  <a:gd name="T41" fmla="*/ 0 h 637"/>
                  <a:gd name="T42" fmla="*/ 83 w 693"/>
                  <a:gd name="T43" fmla="*/ 36 h 637"/>
                  <a:gd name="T44" fmla="*/ 62 w 693"/>
                  <a:gd name="T45" fmla="*/ 50 h 637"/>
                  <a:gd name="T46" fmla="*/ 50 w 693"/>
                  <a:gd name="T47" fmla="*/ 65 h 637"/>
                  <a:gd name="T48" fmla="*/ 20 w 693"/>
                  <a:gd name="T49" fmla="*/ 83 h 637"/>
                  <a:gd name="T50" fmla="*/ 26 w 693"/>
                  <a:gd name="T51" fmla="*/ 102 h 637"/>
                  <a:gd name="T52" fmla="*/ 23 w 693"/>
                  <a:gd name="T53" fmla="*/ 122 h 637"/>
                  <a:gd name="T54" fmla="*/ 2 w 693"/>
                  <a:gd name="T55" fmla="*/ 133 h 637"/>
                  <a:gd name="T56" fmla="*/ 18 w 693"/>
                  <a:gd name="T57" fmla="*/ 174 h 637"/>
                  <a:gd name="T58" fmla="*/ 20 w 693"/>
                  <a:gd name="T59" fmla="*/ 196 h 637"/>
                  <a:gd name="T60" fmla="*/ 14 w 693"/>
                  <a:gd name="T61" fmla="*/ 235 h 637"/>
                  <a:gd name="T62" fmla="*/ 18 w 693"/>
                  <a:gd name="T63" fmla="*/ 256 h 637"/>
                  <a:gd name="T64" fmla="*/ 12 w 693"/>
                  <a:gd name="T65" fmla="*/ 281 h 637"/>
                  <a:gd name="T66" fmla="*/ 17 w 693"/>
                  <a:gd name="T67" fmla="*/ 311 h 637"/>
                  <a:gd name="T68" fmla="*/ 0 w 693"/>
                  <a:gd name="T69" fmla="*/ 331 h 637"/>
                  <a:gd name="T70" fmla="*/ 27 w 693"/>
                  <a:gd name="T71" fmla="*/ 365 h 637"/>
                  <a:gd name="T72" fmla="*/ 29 w 693"/>
                  <a:gd name="T73" fmla="*/ 385 h 637"/>
                  <a:gd name="T74" fmla="*/ 44 w 693"/>
                  <a:gd name="T75" fmla="*/ 411 h 637"/>
                  <a:gd name="T76" fmla="*/ 64 w 693"/>
                  <a:gd name="T77" fmla="*/ 403 h 637"/>
                  <a:gd name="T78" fmla="*/ 100 w 693"/>
                  <a:gd name="T79" fmla="*/ 425 h 637"/>
                  <a:gd name="T80" fmla="*/ 119 w 693"/>
                  <a:gd name="T81" fmla="*/ 454 h 637"/>
                  <a:gd name="T82" fmla="*/ 189 w 693"/>
                  <a:gd name="T83" fmla="*/ 474 h 637"/>
                  <a:gd name="T84" fmla="*/ 214 w 693"/>
                  <a:gd name="T85" fmla="*/ 499 h 637"/>
                  <a:gd name="T86" fmla="*/ 244 w 693"/>
                  <a:gd name="T87" fmla="*/ 482 h 637"/>
                  <a:gd name="T88" fmla="*/ 288 w 693"/>
                  <a:gd name="T89" fmla="*/ 457 h 637"/>
                  <a:gd name="T90" fmla="*/ 464 w 693"/>
                  <a:gd name="T91" fmla="*/ 547 h 637"/>
                  <a:gd name="T92" fmla="*/ 642 w 693"/>
                  <a:gd name="T93" fmla="*/ 637 h 637"/>
                  <a:gd name="T94" fmla="*/ 642 w 693"/>
                  <a:gd name="T95" fmla="*/ 617 h 637"/>
                  <a:gd name="T96" fmla="*/ 693 w 693"/>
                  <a:gd name="T97" fmla="*/ 617 h 637"/>
                  <a:gd name="T98" fmla="*/ 689 w 693"/>
                  <a:gd name="T99" fmla="*/ 523 h 637"/>
                  <a:gd name="T100" fmla="*/ 681 w 693"/>
                  <a:gd name="T101" fmla="*/ 350 h 637"/>
                  <a:gd name="T102" fmla="*/ 670 w 693"/>
                  <a:gd name="T103" fmla="*/ 183 h 637"/>
                  <a:gd name="T104" fmla="*/ 655 w 693"/>
                  <a:gd name="T105" fmla="*/ 145 h 637"/>
                  <a:gd name="T106" fmla="*/ 663 w 693"/>
                  <a:gd name="T107" fmla="*/ 116 h 637"/>
                  <a:gd name="T108" fmla="*/ 655 w 693"/>
                  <a:gd name="T109" fmla="*/ 96 h 637"/>
                  <a:gd name="T110" fmla="*/ 669 w 693"/>
                  <a:gd name="T111" fmla="*/ 73 h 637"/>
                  <a:gd name="T112" fmla="*/ 669 w 693"/>
                  <a:gd name="T113" fmla="*/ 73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93" h="637">
                    <a:moveTo>
                      <a:pt x="669" y="73"/>
                    </a:moveTo>
                    <a:lnTo>
                      <a:pt x="658" y="58"/>
                    </a:lnTo>
                    <a:lnTo>
                      <a:pt x="615" y="53"/>
                    </a:lnTo>
                    <a:lnTo>
                      <a:pt x="600" y="44"/>
                    </a:lnTo>
                    <a:lnTo>
                      <a:pt x="585" y="44"/>
                    </a:lnTo>
                    <a:lnTo>
                      <a:pt x="568" y="24"/>
                    </a:lnTo>
                    <a:lnTo>
                      <a:pt x="511" y="14"/>
                    </a:lnTo>
                    <a:lnTo>
                      <a:pt x="482" y="21"/>
                    </a:lnTo>
                    <a:lnTo>
                      <a:pt x="452" y="43"/>
                    </a:lnTo>
                    <a:lnTo>
                      <a:pt x="441" y="65"/>
                    </a:lnTo>
                    <a:lnTo>
                      <a:pt x="453" y="101"/>
                    </a:lnTo>
                    <a:lnTo>
                      <a:pt x="434" y="123"/>
                    </a:lnTo>
                    <a:lnTo>
                      <a:pt x="414" y="134"/>
                    </a:lnTo>
                    <a:lnTo>
                      <a:pt x="367" y="111"/>
                    </a:lnTo>
                    <a:lnTo>
                      <a:pt x="305" y="92"/>
                    </a:lnTo>
                    <a:lnTo>
                      <a:pt x="267" y="83"/>
                    </a:lnTo>
                    <a:lnTo>
                      <a:pt x="244" y="41"/>
                    </a:lnTo>
                    <a:lnTo>
                      <a:pt x="188" y="21"/>
                    </a:lnTo>
                    <a:lnTo>
                      <a:pt x="151" y="12"/>
                    </a:lnTo>
                    <a:lnTo>
                      <a:pt x="134" y="16"/>
                    </a:lnTo>
                    <a:lnTo>
                      <a:pt x="84" y="0"/>
                    </a:lnTo>
                    <a:lnTo>
                      <a:pt x="83" y="36"/>
                    </a:lnTo>
                    <a:lnTo>
                      <a:pt x="62" y="50"/>
                    </a:lnTo>
                    <a:lnTo>
                      <a:pt x="50" y="65"/>
                    </a:lnTo>
                    <a:lnTo>
                      <a:pt x="20" y="83"/>
                    </a:lnTo>
                    <a:lnTo>
                      <a:pt x="26" y="102"/>
                    </a:lnTo>
                    <a:lnTo>
                      <a:pt x="23" y="122"/>
                    </a:lnTo>
                    <a:lnTo>
                      <a:pt x="2" y="133"/>
                    </a:lnTo>
                    <a:lnTo>
                      <a:pt x="18" y="174"/>
                    </a:lnTo>
                    <a:lnTo>
                      <a:pt x="20" y="196"/>
                    </a:lnTo>
                    <a:lnTo>
                      <a:pt x="14" y="235"/>
                    </a:lnTo>
                    <a:lnTo>
                      <a:pt x="18" y="256"/>
                    </a:lnTo>
                    <a:lnTo>
                      <a:pt x="12" y="281"/>
                    </a:lnTo>
                    <a:lnTo>
                      <a:pt x="17" y="311"/>
                    </a:lnTo>
                    <a:lnTo>
                      <a:pt x="0" y="331"/>
                    </a:lnTo>
                    <a:lnTo>
                      <a:pt x="27" y="365"/>
                    </a:lnTo>
                    <a:lnTo>
                      <a:pt x="29" y="385"/>
                    </a:lnTo>
                    <a:lnTo>
                      <a:pt x="44" y="411"/>
                    </a:lnTo>
                    <a:lnTo>
                      <a:pt x="64" y="403"/>
                    </a:lnTo>
                    <a:lnTo>
                      <a:pt x="100" y="425"/>
                    </a:lnTo>
                    <a:lnTo>
                      <a:pt x="119" y="454"/>
                    </a:lnTo>
                    <a:lnTo>
                      <a:pt x="189" y="474"/>
                    </a:lnTo>
                    <a:lnTo>
                      <a:pt x="214" y="499"/>
                    </a:lnTo>
                    <a:lnTo>
                      <a:pt x="244" y="482"/>
                    </a:lnTo>
                    <a:lnTo>
                      <a:pt x="288" y="457"/>
                    </a:lnTo>
                    <a:lnTo>
                      <a:pt x="464" y="547"/>
                    </a:lnTo>
                    <a:lnTo>
                      <a:pt x="642" y="637"/>
                    </a:lnTo>
                    <a:lnTo>
                      <a:pt x="642" y="617"/>
                    </a:lnTo>
                    <a:lnTo>
                      <a:pt x="693" y="617"/>
                    </a:lnTo>
                    <a:lnTo>
                      <a:pt x="689" y="523"/>
                    </a:lnTo>
                    <a:lnTo>
                      <a:pt x="681" y="350"/>
                    </a:lnTo>
                    <a:lnTo>
                      <a:pt x="670" y="183"/>
                    </a:lnTo>
                    <a:lnTo>
                      <a:pt x="655" y="145"/>
                    </a:lnTo>
                    <a:lnTo>
                      <a:pt x="663" y="116"/>
                    </a:lnTo>
                    <a:lnTo>
                      <a:pt x="655" y="96"/>
                    </a:lnTo>
                    <a:lnTo>
                      <a:pt x="669" y="73"/>
                    </a:lnTo>
                    <a:lnTo>
                      <a:pt x="669" y="7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Lesotho">
                <a:extLst>
                  <a:ext uri="{FF2B5EF4-FFF2-40B4-BE49-F238E27FC236}">
                    <a16:creationId xmlns:a16="http://schemas.microsoft.com/office/drawing/2014/main" id="{2D52CFC3-F452-45B6-A062-F79657F50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8866" y="5701637"/>
                <a:ext cx="161925" cy="147638"/>
              </a:xfrm>
              <a:custGeom>
                <a:avLst/>
                <a:gdLst>
                  <a:gd name="T0" fmla="*/ 45 w 102"/>
                  <a:gd name="T1" fmla="*/ 89 h 93"/>
                  <a:gd name="T2" fmla="*/ 54 w 102"/>
                  <a:gd name="T3" fmla="*/ 74 h 93"/>
                  <a:gd name="T4" fmla="*/ 78 w 102"/>
                  <a:gd name="T5" fmla="*/ 66 h 93"/>
                  <a:gd name="T6" fmla="*/ 87 w 102"/>
                  <a:gd name="T7" fmla="*/ 51 h 93"/>
                  <a:gd name="T8" fmla="*/ 102 w 102"/>
                  <a:gd name="T9" fmla="*/ 28 h 93"/>
                  <a:gd name="T10" fmla="*/ 88 w 102"/>
                  <a:gd name="T11" fmla="*/ 14 h 93"/>
                  <a:gd name="T12" fmla="*/ 71 w 102"/>
                  <a:gd name="T13" fmla="*/ 0 h 93"/>
                  <a:gd name="T14" fmla="*/ 50 w 102"/>
                  <a:gd name="T15" fmla="*/ 9 h 93"/>
                  <a:gd name="T16" fmla="*/ 25 w 102"/>
                  <a:gd name="T17" fmla="*/ 28 h 93"/>
                  <a:gd name="T18" fmla="*/ 0 w 102"/>
                  <a:gd name="T19" fmla="*/ 57 h 93"/>
                  <a:gd name="T20" fmla="*/ 29 w 102"/>
                  <a:gd name="T21" fmla="*/ 93 h 93"/>
                  <a:gd name="T22" fmla="*/ 45 w 102"/>
                  <a:gd name="T23" fmla="*/ 89 h 93"/>
                  <a:gd name="T24" fmla="*/ 45 w 102"/>
                  <a:gd name="T25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93">
                    <a:moveTo>
                      <a:pt x="45" y="89"/>
                    </a:moveTo>
                    <a:lnTo>
                      <a:pt x="54" y="74"/>
                    </a:lnTo>
                    <a:lnTo>
                      <a:pt x="78" y="66"/>
                    </a:lnTo>
                    <a:lnTo>
                      <a:pt x="87" y="51"/>
                    </a:lnTo>
                    <a:lnTo>
                      <a:pt x="102" y="28"/>
                    </a:lnTo>
                    <a:lnTo>
                      <a:pt x="88" y="14"/>
                    </a:lnTo>
                    <a:lnTo>
                      <a:pt x="71" y="0"/>
                    </a:lnTo>
                    <a:lnTo>
                      <a:pt x="50" y="9"/>
                    </a:lnTo>
                    <a:lnTo>
                      <a:pt x="25" y="28"/>
                    </a:lnTo>
                    <a:lnTo>
                      <a:pt x="0" y="57"/>
                    </a:lnTo>
                    <a:lnTo>
                      <a:pt x="29" y="93"/>
                    </a:lnTo>
                    <a:lnTo>
                      <a:pt x="45" y="89"/>
                    </a:lnTo>
                    <a:lnTo>
                      <a:pt x="45" y="8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Morocco">
                <a:extLst>
                  <a:ext uri="{FF2B5EF4-FFF2-40B4-BE49-F238E27FC236}">
                    <a16:creationId xmlns:a16="http://schemas.microsoft.com/office/drawing/2014/main" id="{13DE0235-C67D-48F8-9668-114795030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441" y="896275"/>
                <a:ext cx="1104900" cy="1069975"/>
              </a:xfrm>
              <a:custGeom>
                <a:avLst/>
                <a:gdLst>
                  <a:gd name="T0" fmla="*/ 635 w 696"/>
                  <a:gd name="T1" fmla="*/ 27 h 674"/>
                  <a:gd name="T2" fmla="*/ 551 w 696"/>
                  <a:gd name="T3" fmla="*/ 21 h 674"/>
                  <a:gd name="T4" fmla="*/ 495 w 696"/>
                  <a:gd name="T5" fmla="*/ 0 h 674"/>
                  <a:gd name="T6" fmla="*/ 453 w 696"/>
                  <a:gd name="T7" fmla="*/ 78 h 674"/>
                  <a:gd name="T8" fmla="*/ 378 w 696"/>
                  <a:gd name="T9" fmla="*/ 119 h 674"/>
                  <a:gd name="T10" fmla="*/ 343 w 696"/>
                  <a:gd name="T11" fmla="*/ 176 h 674"/>
                  <a:gd name="T12" fmla="*/ 335 w 696"/>
                  <a:gd name="T13" fmla="*/ 275 h 674"/>
                  <a:gd name="T14" fmla="*/ 275 w 696"/>
                  <a:gd name="T15" fmla="*/ 326 h 674"/>
                  <a:gd name="T16" fmla="*/ 200 w 696"/>
                  <a:gd name="T17" fmla="*/ 364 h 674"/>
                  <a:gd name="T18" fmla="*/ 178 w 696"/>
                  <a:gd name="T19" fmla="*/ 382 h 674"/>
                  <a:gd name="T20" fmla="*/ 119 w 696"/>
                  <a:gd name="T21" fmla="*/ 447 h 674"/>
                  <a:gd name="T22" fmla="*/ 101 w 696"/>
                  <a:gd name="T23" fmla="*/ 501 h 674"/>
                  <a:gd name="T24" fmla="*/ 74 w 696"/>
                  <a:gd name="T25" fmla="*/ 536 h 674"/>
                  <a:gd name="T26" fmla="*/ 32 w 696"/>
                  <a:gd name="T27" fmla="*/ 600 h 674"/>
                  <a:gd name="T28" fmla="*/ 20 w 696"/>
                  <a:gd name="T29" fmla="*/ 640 h 674"/>
                  <a:gd name="T30" fmla="*/ 0 w 696"/>
                  <a:gd name="T31" fmla="*/ 674 h 674"/>
                  <a:gd name="T32" fmla="*/ 99 w 696"/>
                  <a:gd name="T33" fmla="*/ 671 h 674"/>
                  <a:gd name="T34" fmla="*/ 123 w 696"/>
                  <a:gd name="T35" fmla="*/ 633 h 674"/>
                  <a:gd name="T36" fmla="*/ 201 w 696"/>
                  <a:gd name="T37" fmla="*/ 517 h 674"/>
                  <a:gd name="T38" fmla="*/ 236 w 696"/>
                  <a:gd name="T39" fmla="*/ 454 h 674"/>
                  <a:gd name="T40" fmla="*/ 288 w 696"/>
                  <a:gd name="T41" fmla="*/ 413 h 674"/>
                  <a:gd name="T42" fmla="*/ 324 w 696"/>
                  <a:gd name="T43" fmla="*/ 419 h 674"/>
                  <a:gd name="T44" fmla="*/ 364 w 696"/>
                  <a:gd name="T45" fmla="*/ 406 h 674"/>
                  <a:gd name="T46" fmla="*/ 364 w 696"/>
                  <a:gd name="T47" fmla="*/ 381 h 674"/>
                  <a:gd name="T48" fmla="*/ 371 w 696"/>
                  <a:gd name="T49" fmla="*/ 325 h 674"/>
                  <a:gd name="T50" fmla="*/ 484 w 696"/>
                  <a:gd name="T51" fmla="*/ 284 h 674"/>
                  <a:gd name="T52" fmla="*/ 537 w 696"/>
                  <a:gd name="T53" fmla="*/ 247 h 674"/>
                  <a:gd name="T54" fmla="*/ 589 w 696"/>
                  <a:gd name="T55" fmla="*/ 195 h 674"/>
                  <a:gd name="T56" fmla="*/ 633 w 696"/>
                  <a:gd name="T57" fmla="*/ 174 h 674"/>
                  <a:gd name="T58" fmla="*/ 696 w 696"/>
                  <a:gd name="T59" fmla="*/ 147 h 674"/>
                  <a:gd name="T60" fmla="*/ 671 w 696"/>
                  <a:gd name="T61" fmla="*/ 87 h 674"/>
                  <a:gd name="T62" fmla="*/ 653 w 696"/>
                  <a:gd name="T63" fmla="*/ 2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6" h="674">
                    <a:moveTo>
                      <a:pt x="653" y="28"/>
                    </a:moveTo>
                    <a:lnTo>
                      <a:pt x="635" y="27"/>
                    </a:lnTo>
                    <a:lnTo>
                      <a:pt x="591" y="17"/>
                    </a:lnTo>
                    <a:lnTo>
                      <a:pt x="551" y="21"/>
                    </a:lnTo>
                    <a:lnTo>
                      <a:pt x="526" y="0"/>
                    </a:lnTo>
                    <a:lnTo>
                      <a:pt x="495" y="0"/>
                    </a:lnTo>
                    <a:lnTo>
                      <a:pt x="482" y="29"/>
                    </a:lnTo>
                    <a:lnTo>
                      <a:pt x="453" y="78"/>
                    </a:lnTo>
                    <a:lnTo>
                      <a:pt x="421" y="98"/>
                    </a:lnTo>
                    <a:lnTo>
                      <a:pt x="378" y="119"/>
                    </a:lnTo>
                    <a:lnTo>
                      <a:pt x="349" y="151"/>
                    </a:lnTo>
                    <a:lnTo>
                      <a:pt x="343" y="176"/>
                    </a:lnTo>
                    <a:lnTo>
                      <a:pt x="326" y="216"/>
                    </a:lnTo>
                    <a:lnTo>
                      <a:pt x="335" y="275"/>
                    </a:lnTo>
                    <a:lnTo>
                      <a:pt x="297" y="314"/>
                    </a:lnTo>
                    <a:lnTo>
                      <a:pt x="275" y="326"/>
                    </a:lnTo>
                    <a:lnTo>
                      <a:pt x="241" y="358"/>
                    </a:lnTo>
                    <a:lnTo>
                      <a:pt x="200" y="364"/>
                    </a:lnTo>
                    <a:lnTo>
                      <a:pt x="178" y="382"/>
                    </a:lnTo>
                    <a:lnTo>
                      <a:pt x="178" y="382"/>
                    </a:lnTo>
                    <a:lnTo>
                      <a:pt x="148" y="430"/>
                    </a:lnTo>
                    <a:lnTo>
                      <a:pt x="119" y="447"/>
                    </a:lnTo>
                    <a:lnTo>
                      <a:pt x="103" y="476"/>
                    </a:lnTo>
                    <a:lnTo>
                      <a:pt x="101" y="501"/>
                    </a:lnTo>
                    <a:lnTo>
                      <a:pt x="88" y="528"/>
                    </a:lnTo>
                    <a:lnTo>
                      <a:pt x="74" y="536"/>
                    </a:lnTo>
                    <a:lnTo>
                      <a:pt x="48" y="566"/>
                    </a:lnTo>
                    <a:lnTo>
                      <a:pt x="32" y="600"/>
                    </a:lnTo>
                    <a:lnTo>
                      <a:pt x="35" y="615"/>
                    </a:lnTo>
                    <a:lnTo>
                      <a:pt x="20" y="640"/>
                    </a:lnTo>
                    <a:lnTo>
                      <a:pt x="2" y="652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99" y="671"/>
                    </a:lnTo>
                    <a:lnTo>
                      <a:pt x="105" y="654"/>
                    </a:lnTo>
                    <a:lnTo>
                      <a:pt x="123" y="633"/>
                    </a:lnTo>
                    <a:lnTo>
                      <a:pt x="139" y="567"/>
                    </a:lnTo>
                    <a:lnTo>
                      <a:pt x="201" y="517"/>
                    </a:lnTo>
                    <a:lnTo>
                      <a:pt x="223" y="458"/>
                    </a:lnTo>
                    <a:lnTo>
                      <a:pt x="236" y="454"/>
                    </a:lnTo>
                    <a:lnTo>
                      <a:pt x="252" y="417"/>
                    </a:lnTo>
                    <a:lnTo>
                      <a:pt x="288" y="413"/>
                    </a:lnTo>
                    <a:lnTo>
                      <a:pt x="304" y="419"/>
                    </a:lnTo>
                    <a:lnTo>
                      <a:pt x="324" y="419"/>
                    </a:lnTo>
                    <a:lnTo>
                      <a:pt x="337" y="408"/>
                    </a:lnTo>
                    <a:lnTo>
                      <a:pt x="364" y="406"/>
                    </a:lnTo>
                    <a:lnTo>
                      <a:pt x="364" y="381"/>
                    </a:lnTo>
                    <a:lnTo>
                      <a:pt x="364" y="381"/>
                    </a:lnTo>
                    <a:lnTo>
                      <a:pt x="370" y="381"/>
                    </a:lnTo>
                    <a:lnTo>
                      <a:pt x="371" y="325"/>
                    </a:lnTo>
                    <a:lnTo>
                      <a:pt x="442" y="291"/>
                    </a:lnTo>
                    <a:lnTo>
                      <a:pt x="484" y="284"/>
                    </a:lnTo>
                    <a:lnTo>
                      <a:pt x="519" y="271"/>
                    </a:lnTo>
                    <a:lnTo>
                      <a:pt x="537" y="247"/>
                    </a:lnTo>
                    <a:lnTo>
                      <a:pt x="587" y="230"/>
                    </a:lnTo>
                    <a:lnTo>
                      <a:pt x="589" y="195"/>
                    </a:lnTo>
                    <a:lnTo>
                      <a:pt x="613" y="190"/>
                    </a:lnTo>
                    <a:lnTo>
                      <a:pt x="633" y="174"/>
                    </a:lnTo>
                    <a:lnTo>
                      <a:pt x="689" y="165"/>
                    </a:lnTo>
                    <a:lnTo>
                      <a:pt x="696" y="147"/>
                    </a:lnTo>
                    <a:lnTo>
                      <a:pt x="685" y="137"/>
                    </a:lnTo>
                    <a:lnTo>
                      <a:pt x="671" y="87"/>
                    </a:lnTo>
                    <a:lnTo>
                      <a:pt x="669" y="59"/>
                    </a:lnTo>
                    <a:lnTo>
                      <a:pt x="653" y="28"/>
                    </a:lnTo>
                    <a:lnTo>
                      <a:pt x="653" y="2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Madagascar">
                <a:extLst>
                  <a:ext uri="{FF2B5EF4-FFF2-40B4-BE49-F238E27FC236}">
                    <a16:creationId xmlns:a16="http://schemas.microsoft.com/office/drawing/2014/main" id="{B0A947E0-37DC-4E6F-AB60-DA908480D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0916" y="4463387"/>
                <a:ext cx="541338" cy="1009650"/>
              </a:xfrm>
              <a:custGeom>
                <a:avLst/>
                <a:gdLst>
                  <a:gd name="T0" fmla="*/ 327 w 341"/>
                  <a:gd name="T1" fmla="*/ 70 h 636"/>
                  <a:gd name="T2" fmla="*/ 318 w 341"/>
                  <a:gd name="T3" fmla="*/ 40 h 636"/>
                  <a:gd name="T4" fmla="*/ 307 w 341"/>
                  <a:gd name="T5" fmla="*/ 19 h 636"/>
                  <a:gd name="T6" fmla="*/ 292 w 341"/>
                  <a:gd name="T7" fmla="*/ 0 h 636"/>
                  <a:gd name="T8" fmla="*/ 277 w 341"/>
                  <a:gd name="T9" fmla="*/ 20 h 636"/>
                  <a:gd name="T10" fmla="*/ 274 w 341"/>
                  <a:gd name="T11" fmla="*/ 49 h 636"/>
                  <a:gd name="T12" fmla="*/ 249 w 341"/>
                  <a:gd name="T13" fmla="*/ 81 h 636"/>
                  <a:gd name="T14" fmla="*/ 229 w 341"/>
                  <a:gd name="T15" fmla="*/ 75 h 636"/>
                  <a:gd name="T16" fmla="*/ 234 w 341"/>
                  <a:gd name="T17" fmla="*/ 96 h 636"/>
                  <a:gd name="T18" fmla="*/ 219 w 341"/>
                  <a:gd name="T19" fmla="*/ 119 h 636"/>
                  <a:gd name="T20" fmla="*/ 182 w 341"/>
                  <a:gd name="T21" fmla="*/ 148 h 636"/>
                  <a:gd name="T22" fmla="*/ 155 w 341"/>
                  <a:gd name="T23" fmla="*/ 175 h 636"/>
                  <a:gd name="T24" fmla="*/ 135 w 341"/>
                  <a:gd name="T25" fmla="*/ 175 h 636"/>
                  <a:gd name="T26" fmla="*/ 119 w 341"/>
                  <a:gd name="T27" fmla="*/ 184 h 636"/>
                  <a:gd name="T28" fmla="*/ 93 w 341"/>
                  <a:gd name="T29" fmla="*/ 193 h 636"/>
                  <a:gd name="T30" fmla="*/ 71 w 341"/>
                  <a:gd name="T31" fmla="*/ 196 h 636"/>
                  <a:gd name="T32" fmla="*/ 63 w 341"/>
                  <a:gd name="T33" fmla="*/ 226 h 636"/>
                  <a:gd name="T34" fmla="*/ 46 w 341"/>
                  <a:gd name="T35" fmla="*/ 252 h 636"/>
                  <a:gd name="T36" fmla="*/ 47 w 341"/>
                  <a:gd name="T37" fmla="*/ 295 h 636"/>
                  <a:gd name="T38" fmla="*/ 53 w 341"/>
                  <a:gd name="T39" fmla="*/ 324 h 636"/>
                  <a:gd name="T40" fmla="*/ 62 w 341"/>
                  <a:gd name="T41" fmla="*/ 347 h 636"/>
                  <a:gd name="T42" fmla="*/ 56 w 341"/>
                  <a:gd name="T43" fmla="*/ 377 h 636"/>
                  <a:gd name="T44" fmla="*/ 32 w 341"/>
                  <a:gd name="T45" fmla="*/ 412 h 636"/>
                  <a:gd name="T46" fmla="*/ 31 w 341"/>
                  <a:gd name="T47" fmla="*/ 428 h 636"/>
                  <a:gd name="T48" fmla="*/ 10 w 341"/>
                  <a:gd name="T49" fmla="*/ 436 h 636"/>
                  <a:gd name="T50" fmla="*/ 0 w 341"/>
                  <a:gd name="T51" fmla="*/ 470 h 636"/>
                  <a:gd name="T52" fmla="*/ 2 w 341"/>
                  <a:gd name="T53" fmla="*/ 504 h 636"/>
                  <a:gd name="T54" fmla="*/ 14 w 341"/>
                  <a:gd name="T55" fmla="*/ 541 h 636"/>
                  <a:gd name="T56" fmla="*/ 14 w 341"/>
                  <a:gd name="T57" fmla="*/ 583 h 636"/>
                  <a:gd name="T58" fmla="*/ 23 w 341"/>
                  <a:gd name="T59" fmla="*/ 608 h 636"/>
                  <a:gd name="T60" fmla="*/ 57 w 341"/>
                  <a:gd name="T61" fmla="*/ 625 h 636"/>
                  <a:gd name="T62" fmla="*/ 81 w 341"/>
                  <a:gd name="T63" fmla="*/ 636 h 636"/>
                  <a:gd name="T64" fmla="*/ 120 w 341"/>
                  <a:gd name="T65" fmla="*/ 617 h 636"/>
                  <a:gd name="T66" fmla="*/ 156 w 341"/>
                  <a:gd name="T67" fmla="*/ 606 h 636"/>
                  <a:gd name="T68" fmla="*/ 181 w 341"/>
                  <a:gd name="T69" fmla="*/ 551 h 636"/>
                  <a:gd name="T70" fmla="*/ 203 w 341"/>
                  <a:gd name="T71" fmla="*/ 485 h 636"/>
                  <a:gd name="T72" fmla="*/ 238 w 341"/>
                  <a:gd name="T73" fmla="*/ 397 h 636"/>
                  <a:gd name="T74" fmla="*/ 264 w 341"/>
                  <a:gd name="T75" fmla="*/ 332 h 636"/>
                  <a:gd name="T76" fmla="*/ 285 w 341"/>
                  <a:gd name="T77" fmla="*/ 277 h 636"/>
                  <a:gd name="T78" fmla="*/ 292 w 341"/>
                  <a:gd name="T79" fmla="*/ 237 h 636"/>
                  <a:gd name="T80" fmla="*/ 304 w 341"/>
                  <a:gd name="T81" fmla="*/ 226 h 636"/>
                  <a:gd name="T82" fmla="*/ 310 w 341"/>
                  <a:gd name="T83" fmla="*/ 207 h 636"/>
                  <a:gd name="T84" fmla="*/ 303 w 341"/>
                  <a:gd name="T85" fmla="*/ 172 h 636"/>
                  <a:gd name="T86" fmla="*/ 313 w 341"/>
                  <a:gd name="T87" fmla="*/ 158 h 636"/>
                  <a:gd name="T88" fmla="*/ 325 w 341"/>
                  <a:gd name="T89" fmla="*/ 186 h 636"/>
                  <a:gd name="T90" fmla="*/ 334 w 341"/>
                  <a:gd name="T91" fmla="*/ 171 h 636"/>
                  <a:gd name="T92" fmla="*/ 341 w 341"/>
                  <a:gd name="T93" fmla="*/ 149 h 636"/>
                  <a:gd name="T94" fmla="*/ 331 w 341"/>
                  <a:gd name="T95" fmla="*/ 127 h 636"/>
                  <a:gd name="T96" fmla="*/ 327 w 341"/>
                  <a:gd name="T97" fmla="*/ 7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1" h="636">
                    <a:moveTo>
                      <a:pt x="327" y="70"/>
                    </a:moveTo>
                    <a:lnTo>
                      <a:pt x="318" y="40"/>
                    </a:lnTo>
                    <a:lnTo>
                      <a:pt x="307" y="19"/>
                    </a:lnTo>
                    <a:lnTo>
                      <a:pt x="292" y="0"/>
                    </a:lnTo>
                    <a:lnTo>
                      <a:pt x="277" y="20"/>
                    </a:lnTo>
                    <a:lnTo>
                      <a:pt x="274" y="49"/>
                    </a:lnTo>
                    <a:lnTo>
                      <a:pt x="249" y="81"/>
                    </a:lnTo>
                    <a:lnTo>
                      <a:pt x="229" y="75"/>
                    </a:lnTo>
                    <a:lnTo>
                      <a:pt x="234" y="96"/>
                    </a:lnTo>
                    <a:lnTo>
                      <a:pt x="219" y="119"/>
                    </a:lnTo>
                    <a:lnTo>
                      <a:pt x="182" y="148"/>
                    </a:lnTo>
                    <a:lnTo>
                      <a:pt x="155" y="175"/>
                    </a:lnTo>
                    <a:lnTo>
                      <a:pt x="135" y="175"/>
                    </a:lnTo>
                    <a:lnTo>
                      <a:pt x="119" y="184"/>
                    </a:lnTo>
                    <a:lnTo>
                      <a:pt x="93" y="193"/>
                    </a:lnTo>
                    <a:lnTo>
                      <a:pt x="71" y="196"/>
                    </a:lnTo>
                    <a:lnTo>
                      <a:pt x="63" y="226"/>
                    </a:lnTo>
                    <a:lnTo>
                      <a:pt x="46" y="252"/>
                    </a:lnTo>
                    <a:lnTo>
                      <a:pt x="47" y="295"/>
                    </a:lnTo>
                    <a:lnTo>
                      <a:pt x="53" y="324"/>
                    </a:lnTo>
                    <a:lnTo>
                      <a:pt x="62" y="347"/>
                    </a:lnTo>
                    <a:lnTo>
                      <a:pt x="56" y="377"/>
                    </a:lnTo>
                    <a:lnTo>
                      <a:pt x="32" y="412"/>
                    </a:lnTo>
                    <a:lnTo>
                      <a:pt x="31" y="428"/>
                    </a:lnTo>
                    <a:lnTo>
                      <a:pt x="10" y="436"/>
                    </a:lnTo>
                    <a:lnTo>
                      <a:pt x="0" y="470"/>
                    </a:lnTo>
                    <a:lnTo>
                      <a:pt x="2" y="504"/>
                    </a:lnTo>
                    <a:lnTo>
                      <a:pt x="14" y="541"/>
                    </a:lnTo>
                    <a:lnTo>
                      <a:pt x="14" y="583"/>
                    </a:lnTo>
                    <a:lnTo>
                      <a:pt x="23" y="608"/>
                    </a:lnTo>
                    <a:lnTo>
                      <a:pt x="57" y="625"/>
                    </a:lnTo>
                    <a:lnTo>
                      <a:pt x="81" y="636"/>
                    </a:lnTo>
                    <a:lnTo>
                      <a:pt x="120" y="617"/>
                    </a:lnTo>
                    <a:lnTo>
                      <a:pt x="156" y="606"/>
                    </a:lnTo>
                    <a:lnTo>
                      <a:pt x="181" y="551"/>
                    </a:lnTo>
                    <a:lnTo>
                      <a:pt x="203" y="485"/>
                    </a:lnTo>
                    <a:lnTo>
                      <a:pt x="238" y="397"/>
                    </a:lnTo>
                    <a:lnTo>
                      <a:pt x="264" y="332"/>
                    </a:lnTo>
                    <a:lnTo>
                      <a:pt x="285" y="277"/>
                    </a:lnTo>
                    <a:lnTo>
                      <a:pt x="292" y="237"/>
                    </a:lnTo>
                    <a:lnTo>
                      <a:pt x="304" y="226"/>
                    </a:lnTo>
                    <a:lnTo>
                      <a:pt x="310" y="207"/>
                    </a:lnTo>
                    <a:lnTo>
                      <a:pt x="303" y="172"/>
                    </a:lnTo>
                    <a:lnTo>
                      <a:pt x="313" y="158"/>
                    </a:lnTo>
                    <a:lnTo>
                      <a:pt x="325" y="186"/>
                    </a:lnTo>
                    <a:lnTo>
                      <a:pt x="334" y="171"/>
                    </a:lnTo>
                    <a:lnTo>
                      <a:pt x="341" y="149"/>
                    </a:lnTo>
                    <a:lnTo>
                      <a:pt x="331" y="127"/>
                    </a:lnTo>
                    <a:lnTo>
                      <a:pt x="327" y="7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Mali">
                <a:extLst>
                  <a:ext uri="{FF2B5EF4-FFF2-40B4-BE49-F238E27FC236}">
                    <a16:creationId xmlns:a16="http://schemas.microsoft.com/office/drawing/2014/main" id="{A5F48ABA-26C4-42FE-9F35-55F189DFE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466" y="1701137"/>
                <a:ext cx="1154113" cy="1109663"/>
              </a:xfrm>
              <a:custGeom>
                <a:avLst/>
                <a:gdLst>
                  <a:gd name="T0" fmla="*/ 677 w 727"/>
                  <a:gd name="T1" fmla="*/ 278 h 699"/>
                  <a:gd name="T2" fmla="*/ 657 w 727"/>
                  <a:gd name="T3" fmla="*/ 240 h 699"/>
                  <a:gd name="T4" fmla="*/ 618 w 727"/>
                  <a:gd name="T5" fmla="*/ 206 h 699"/>
                  <a:gd name="T6" fmla="*/ 324 w 727"/>
                  <a:gd name="T7" fmla="*/ 0 h 699"/>
                  <a:gd name="T8" fmla="*/ 277 w 727"/>
                  <a:gd name="T9" fmla="*/ 204 h 699"/>
                  <a:gd name="T10" fmla="*/ 304 w 727"/>
                  <a:gd name="T11" fmla="*/ 413 h 699"/>
                  <a:gd name="T12" fmla="*/ 117 w 727"/>
                  <a:gd name="T13" fmla="*/ 446 h 699"/>
                  <a:gd name="T14" fmla="*/ 93 w 727"/>
                  <a:gd name="T15" fmla="*/ 454 h 699"/>
                  <a:gd name="T16" fmla="*/ 37 w 727"/>
                  <a:gd name="T17" fmla="*/ 449 h 699"/>
                  <a:gd name="T18" fmla="*/ 15 w 727"/>
                  <a:gd name="T19" fmla="*/ 478 h 699"/>
                  <a:gd name="T20" fmla="*/ 2 w 727"/>
                  <a:gd name="T21" fmla="*/ 516 h 699"/>
                  <a:gd name="T22" fmla="*/ 26 w 727"/>
                  <a:gd name="T23" fmla="*/ 556 h 699"/>
                  <a:gd name="T24" fmla="*/ 28 w 727"/>
                  <a:gd name="T25" fmla="*/ 589 h 699"/>
                  <a:gd name="T26" fmla="*/ 37 w 727"/>
                  <a:gd name="T27" fmla="*/ 606 h 699"/>
                  <a:gd name="T28" fmla="*/ 57 w 727"/>
                  <a:gd name="T29" fmla="*/ 601 h 699"/>
                  <a:gd name="T30" fmla="*/ 88 w 727"/>
                  <a:gd name="T31" fmla="*/ 617 h 699"/>
                  <a:gd name="T32" fmla="*/ 114 w 727"/>
                  <a:gd name="T33" fmla="*/ 600 h 699"/>
                  <a:gd name="T34" fmla="*/ 133 w 727"/>
                  <a:gd name="T35" fmla="*/ 595 h 699"/>
                  <a:gd name="T36" fmla="*/ 149 w 727"/>
                  <a:gd name="T37" fmla="*/ 619 h 699"/>
                  <a:gd name="T38" fmla="*/ 158 w 727"/>
                  <a:gd name="T39" fmla="*/ 650 h 699"/>
                  <a:gd name="T40" fmla="*/ 165 w 727"/>
                  <a:gd name="T41" fmla="*/ 662 h 699"/>
                  <a:gd name="T42" fmla="*/ 168 w 727"/>
                  <a:gd name="T43" fmla="*/ 680 h 699"/>
                  <a:gd name="T44" fmla="*/ 187 w 727"/>
                  <a:gd name="T45" fmla="*/ 690 h 699"/>
                  <a:gd name="T46" fmla="*/ 234 w 727"/>
                  <a:gd name="T47" fmla="*/ 697 h 699"/>
                  <a:gd name="T48" fmla="*/ 250 w 727"/>
                  <a:gd name="T49" fmla="*/ 684 h 699"/>
                  <a:gd name="T50" fmla="*/ 269 w 727"/>
                  <a:gd name="T51" fmla="*/ 699 h 699"/>
                  <a:gd name="T52" fmla="*/ 299 w 727"/>
                  <a:gd name="T53" fmla="*/ 686 h 699"/>
                  <a:gd name="T54" fmla="*/ 308 w 727"/>
                  <a:gd name="T55" fmla="*/ 639 h 699"/>
                  <a:gd name="T56" fmla="*/ 342 w 727"/>
                  <a:gd name="T57" fmla="*/ 584 h 699"/>
                  <a:gd name="T58" fmla="*/ 361 w 727"/>
                  <a:gd name="T59" fmla="*/ 541 h 699"/>
                  <a:gd name="T60" fmla="*/ 401 w 727"/>
                  <a:gd name="T61" fmla="*/ 538 h 699"/>
                  <a:gd name="T62" fmla="*/ 441 w 727"/>
                  <a:gd name="T63" fmla="*/ 504 h 699"/>
                  <a:gd name="T64" fmla="*/ 491 w 727"/>
                  <a:gd name="T65" fmla="*/ 470 h 699"/>
                  <a:gd name="T66" fmla="*/ 527 w 727"/>
                  <a:gd name="T67" fmla="*/ 472 h 699"/>
                  <a:gd name="T68" fmla="*/ 583 w 727"/>
                  <a:gd name="T69" fmla="*/ 470 h 699"/>
                  <a:gd name="T70" fmla="*/ 660 w 727"/>
                  <a:gd name="T71" fmla="*/ 449 h 699"/>
                  <a:gd name="T72" fmla="*/ 702 w 727"/>
                  <a:gd name="T73" fmla="*/ 414 h 699"/>
                  <a:gd name="T74" fmla="*/ 726 w 727"/>
                  <a:gd name="T75" fmla="*/ 274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7" h="699">
                    <a:moveTo>
                      <a:pt x="726" y="274"/>
                    </a:moveTo>
                    <a:lnTo>
                      <a:pt x="677" y="278"/>
                    </a:lnTo>
                    <a:lnTo>
                      <a:pt x="677" y="248"/>
                    </a:lnTo>
                    <a:lnTo>
                      <a:pt x="657" y="240"/>
                    </a:lnTo>
                    <a:lnTo>
                      <a:pt x="629" y="227"/>
                    </a:lnTo>
                    <a:lnTo>
                      <a:pt x="618" y="206"/>
                    </a:lnTo>
                    <a:lnTo>
                      <a:pt x="470" y="103"/>
                    </a:lnTo>
                    <a:lnTo>
                      <a:pt x="324" y="0"/>
                    </a:lnTo>
                    <a:lnTo>
                      <a:pt x="258" y="1"/>
                    </a:lnTo>
                    <a:lnTo>
                      <a:pt x="277" y="204"/>
                    </a:lnTo>
                    <a:lnTo>
                      <a:pt x="297" y="407"/>
                    </a:lnTo>
                    <a:lnTo>
                      <a:pt x="304" y="413"/>
                    </a:lnTo>
                    <a:lnTo>
                      <a:pt x="294" y="445"/>
                    </a:lnTo>
                    <a:lnTo>
                      <a:pt x="117" y="446"/>
                    </a:lnTo>
                    <a:lnTo>
                      <a:pt x="110" y="456"/>
                    </a:lnTo>
                    <a:lnTo>
                      <a:pt x="93" y="454"/>
                    </a:lnTo>
                    <a:lnTo>
                      <a:pt x="68" y="463"/>
                    </a:lnTo>
                    <a:lnTo>
                      <a:pt x="37" y="449"/>
                    </a:lnTo>
                    <a:lnTo>
                      <a:pt x="23" y="451"/>
                    </a:lnTo>
                    <a:lnTo>
                      <a:pt x="15" y="478"/>
                    </a:lnTo>
                    <a:lnTo>
                      <a:pt x="0" y="487"/>
                    </a:lnTo>
                    <a:lnTo>
                      <a:pt x="2" y="516"/>
                    </a:lnTo>
                    <a:lnTo>
                      <a:pt x="10" y="543"/>
                    </a:lnTo>
                    <a:lnTo>
                      <a:pt x="26" y="556"/>
                    </a:lnTo>
                    <a:lnTo>
                      <a:pt x="30" y="574"/>
                    </a:lnTo>
                    <a:lnTo>
                      <a:pt x="28" y="589"/>
                    </a:lnTo>
                    <a:lnTo>
                      <a:pt x="30" y="606"/>
                    </a:lnTo>
                    <a:lnTo>
                      <a:pt x="37" y="606"/>
                    </a:lnTo>
                    <a:lnTo>
                      <a:pt x="49" y="600"/>
                    </a:lnTo>
                    <a:lnTo>
                      <a:pt x="57" y="601"/>
                    </a:lnTo>
                    <a:lnTo>
                      <a:pt x="68" y="613"/>
                    </a:lnTo>
                    <a:lnTo>
                      <a:pt x="88" y="617"/>
                    </a:lnTo>
                    <a:lnTo>
                      <a:pt x="99" y="607"/>
                    </a:lnTo>
                    <a:lnTo>
                      <a:pt x="114" y="600"/>
                    </a:lnTo>
                    <a:lnTo>
                      <a:pt x="125" y="594"/>
                    </a:lnTo>
                    <a:lnTo>
                      <a:pt x="133" y="595"/>
                    </a:lnTo>
                    <a:lnTo>
                      <a:pt x="143" y="605"/>
                    </a:lnTo>
                    <a:lnTo>
                      <a:pt x="149" y="619"/>
                    </a:lnTo>
                    <a:lnTo>
                      <a:pt x="167" y="639"/>
                    </a:lnTo>
                    <a:lnTo>
                      <a:pt x="158" y="650"/>
                    </a:lnTo>
                    <a:lnTo>
                      <a:pt x="155" y="666"/>
                    </a:lnTo>
                    <a:lnTo>
                      <a:pt x="165" y="662"/>
                    </a:lnTo>
                    <a:lnTo>
                      <a:pt x="171" y="667"/>
                    </a:lnTo>
                    <a:lnTo>
                      <a:pt x="168" y="680"/>
                    </a:lnTo>
                    <a:lnTo>
                      <a:pt x="182" y="694"/>
                    </a:lnTo>
                    <a:lnTo>
                      <a:pt x="187" y="690"/>
                    </a:lnTo>
                    <a:lnTo>
                      <a:pt x="200" y="697"/>
                    </a:lnTo>
                    <a:lnTo>
                      <a:pt x="234" y="697"/>
                    </a:lnTo>
                    <a:lnTo>
                      <a:pt x="242" y="684"/>
                    </a:lnTo>
                    <a:lnTo>
                      <a:pt x="250" y="684"/>
                    </a:lnTo>
                    <a:lnTo>
                      <a:pt x="263" y="679"/>
                    </a:lnTo>
                    <a:lnTo>
                      <a:pt x="269" y="699"/>
                    </a:lnTo>
                    <a:lnTo>
                      <a:pt x="280" y="694"/>
                    </a:lnTo>
                    <a:lnTo>
                      <a:pt x="299" y="686"/>
                    </a:lnTo>
                    <a:lnTo>
                      <a:pt x="295" y="659"/>
                    </a:lnTo>
                    <a:lnTo>
                      <a:pt x="308" y="639"/>
                    </a:lnTo>
                    <a:lnTo>
                      <a:pt x="307" y="623"/>
                    </a:lnTo>
                    <a:lnTo>
                      <a:pt x="342" y="584"/>
                    </a:lnTo>
                    <a:lnTo>
                      <a:pt x="349" y="552"/>
                    </a:lnTo>
                    <a:lnTo>
                      <a:pt x="361" y="541"/>
                    </a:lnTo>
                    <a:lnTo>
                      <a:pt x="383" y="547"/>
                    </a:lnTo>
                    <a:lnTo>
                      <a:pt x="401" y="538"/>
                    </a:lnTo>
                    <a:lnTo>
                      <a:pt x="407" y="526"/>
                    </a:lnTo>
                    <a:lnTo>
                      <a:pt x="441" y="504"/>
                    </a:lnTo>
                    <a:lnTo>
                      <a:pt x="450" y="490"/>
                    </a:lnTo>
                    <a:lnTo>
                      <a:pt x="491" y="470"/>
                    </a:lnTo>
                    <a:lnTo>
                      <a:pt x="516" y="464"/>
                    </a:lnTo>
                    <a:lnTo>
                      <a:pt x="527" y="472"/>
                    </a:lnTo>
                    <a:lnTo>
                      <a:pt x="555" y="472"/>
                    </a:lnTo>
                    <a:lnTo>
                      <a:pt x="583" y="470"/>
                    </a:lnTo>
                    <a:lnTo>
                      <a:pt x="600" y="454"/>
                    </a:lnTo>
                    <a:lnTo>
                      <a:pt x="660" y="449"/>
                    </a:lnTo>
                    <a:lnTo>
                      <a:pt x="699" y="442"/>
                    </a:lnTo>
                    <a:lnTo>
                      <a:pt x="702" y="414"/>
                    </a:lnTo>
                    <a:lnTo>
                      <a:pt x="727" y="382"/>
                    </a:lnTo>
                    <a:lnTo>
                      <a:pt x="726" y="274"/>
                    </a:lnTo>
                    <a:lnTo>
                      <a:pt x="726" y="27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Mozambique">
                <a:extLst>
                  <a:ext uri="{FF2B5EF4-FFF2-40B4-BE49-F238E27FC236}">
                    <a16:creationId xmlns:a16="http://schemas.microsoft.com/office/drawing/2014/main" id="{CE19B921-B5DA-4517-8B52-6F031CB4C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854" y="4333212"/>
                <a:ext cx="742950" cy="1225550"/>
              </a:xfrm>
              <a:custGeom>
                <a:avLst/>
                <a:gdLst>
                  <a:gd name="T0" fmla="*/ 457 w 468"/>
                  <a:gd name="T1" fmla="*/ 0 h 772"/>
                  <a:gd name="T2" fmla="*/ 457 w 468"/>
                  <a:gd name="T3" fmla="*/ 0 h 772"/>
                  <a:gd name="T4" fmla="*/ 371 w 468"/>
                  <a:gd name="T5" fmla="*/ 46 h 772"/>
                  <a:gd name="T6" fmla="*/ 328 w 468"/>
                  <a:gd name="T7" fmla="*/ 60 h 772"/>
                  <a:gd name="T8" fmla="*/ 285 w 468"/>
                  <a:gd name="T9" fmla="*/ 66 h 772"/>
                  <a:gd name="T10" fmla="*/ 216 w 468"/>
                  <a:gd name="T11" fmla="*/ 55 h 772"/>
                  <a:gd name="T12" fmla="*/ 208 w 468"/>
                  <a:gd name="T13" fmla="*/ 153 h 772"/>
                  <a:gd name="T14" fmla="*/ 226 w 468"/>
                  <a:gd name="T15" fmla="*/ 168 h 772"/>
                  <a:gd name="T16" fmla="*/ 245 w 468"/>
                  <a:gd name="T17" fmla="*/ 263 h 772"/>
                  <a:gd name="T18" fmla="*/ 210 w 468"/>
                  <a:gd name="T19" fmla="*/ 305 h 772"/>
                  <a:gd name="T20" fmla="*/ 181 w 468"/>
                  <a:gd name="T21" fmla="*/ 243 h 772"/>
                  <a:gd name="T22" fmla="*/ 189 w 468"/>
                  <a:gd name="T23" fmla="*/ 202 h 772"/>
                  <a:gd name="T24" fmla="*/ 160 w 468"/>
                  <a:gd name="T25" fmla="*/ 195 h 772"/>
                  <a:gd name="T26" fmla="*/ 0 w 468"/>
                  <a:gd name="T27" fmla="*/ 211 h 772"/>
                  <a:gd name="T28" fmla="*/ 5 w 468"/>
                  <a:gd name="T29" fmla="*/ 262 h 772"/>
                  <a:gd name="T30" fmla="*/ 61 w 468"/>
                  <a:gd name="T31" fmla="*/ 271 h 772"/>
                  <a:gd name="T32" fmla="*/ 91 w 468"/>
                  <a:gd name="T33" fmla="*/ 285 h 772"/>
                  <a:gd name="T34" fmla="*/ 110 w 468"/>
                  <a:gd name="T35" fmla="*/ 360 h 772"/>
                  <a:gd name="T36" fmla="*/ 97 w 468"/>
                  <a:gd name="T37" fmla="*/ 428 h 772"/>
                  <a:gd name="T38" fmla="*/ 97 w 468"/>
                  <a:gd name="T39" fmla="*/ 470 h 772"/>
                  <a:gd name="T40" fmla="*/ 77 w 468"/>
                  <a:gd name="T41" fmla="*/ 508 h 772"/>
                  <a:gd name="T42" fmla="*/ 45 w 468"/>
                  <a:gd name="T43" fmla="*/ 627 h 772"/>
                  <a:gd name="T44" fmla="*/ 43 w 468"/>
                  <a:gd name="T45" fmla="*/ 713 h 772"/>
                  <a:gd name="T46" fmla="*/ 50 w 468"/>
                  <a:gd name="T47" fmla="*/ 751 h 772"/>
                  <a:gd name="T48" fmla="*/ 86 w 468"/>
                  <a:gd name="T49" fmla="*/ 772 h 772"/>
                  <a:gd name="T50" fmla="*/ 80 w 468"/>
                  <a:gd name="T51" fmla="*/ 744 h 772"/>
                  <a:gd name="T52" fmla="*/ 99 w 468"/>
                  <a:gd name="T53" fmla="*/ 707 h 772"/>
                  <a:gd name="T54" fmla="*/ 189 w 468"/>
                  <a:gd name="T55" fmla="*/ 666 h 772"/>
                  <a:gd name="T56" fmla="*/ 216 w 468"/>
                  <a:gd name="T57" fmla="*/ 629 h 772"/>
                  <a:gd name="T58" fmla="*/ 216 w 468"/>
                  <a:gd name="T59" fmla="*/ 600 h 772"/>
                  <a:gd name="T60" fmla="*/ 211 w 468"/>
                  <a:gd name="T61" fmla="*/ 555 h 772"/>
                  <a:gd name="T62" fmla="*/ 205 w 468"/>
                  <a:gd name="T63" fmla="*/ 515 h 772"/>
                  <a:gd name="T64" fmla="*/ 192 w 468"/>
                  <a:gd name="T65" fmla="*/ 445 h 772"/>
                  <a:gd name="T66" fmla="*/ 243 w 468"/>
                  <a:gd name="T67" fmla="*/ 401 h 772"/>
                  <a:gd name="T68" fmla="*/ 312 w 468"/>
                  <a:gd name="T69" fmla="*/ 341 h 772"/>
                  <a:gd name="T70" fmla="*/ 405 w 468"/>
                  <a:gd name="T71" fmla="*/ 301 h 772"/>
                  <a:gd name="T72" fmla="*/ 453 w 468"/>
                  <a:gd name="T73" fmla="*/ 240 h 772"/>
                  <a:gd name="T74" fmla="*/ 462 w 468"/>
                  <a:gd name="T75" fmla="*/ 183 h 772"/>
                  <a:gd name="T76" fmla="*/ 459 w 468"/>
                  <a:gd name="T77" fmla="*/ 68 h 772"/>
                  <a:gd name="T78" fmla="*/ 463 w 468"/>
                  <a:gd name="T79" fmla="*/ 21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68" h="772">
                    <a:moveTo>
                      <a:pt x="463" y="21"/>
                    </a:moveTo>
                    <a:lnTo>
                      <a:pt x="457" y="0"/>
                    </a:lnTo>
                    <a:lnTo>
                      <a:pt x="457" y="0"/>
                    </a:lnTo>
                    <a:lnTo>
                      <a:pt x="457" y="0"/>
                    </a:lnTo>
                    <a:lnTo>
                      <a:pt x="420" y="27"/>
                    </a:lnTo>
                    <a:lnTo>
                      <a:pt x="371" y="46"/>
                    </a:lnTo>
                    <a:lnTo>
                      <a:pt x="344" y="45"/>
                    </a:lnTo>
                    <a:lnTo>
                      <a:pt x="328" y="60"/>
                    </a:lnTo>
                    <a:lnTo>
                      <a:pt x="298" y="60"/>
                    </a:lnTo>
                    <a:lnTo>
                      <a:pt x="285" y="66"/>
                    </a:lnTo>
                    <a:lnTo>
                      <a:pt x="233" y="53"/>
                    </a:lnTo>
                    <a:lnTo>
                      <a:pt x="216" y="55"/>
                    </a:lnTo>
                    <a:lnTo>
                      <a:pt x="204" y="100"/>
                    </a:lnTo>
                    <a:lnTo>
                      <a:pt x="208" y="153"/>
                    </a:lnTo>
                    <a:lnTo>
                      <a:pt x="211" y="153"/>
                    </a:lnTo>
                    <a:lnTo>
                      <a:pt x="226" y="168"/>
                    </a:lnTo>
                    <a:lnTo>
                      <a:pt x="243" y="202"/>
                    </a:lnTo>
                    <a:lnTo>
                      <a:pt x="245" y="263"/>
                    </a:lnTo>
                    <a:lnTo>
                      <a:pt x="225" y="273"/>
                    </a:lnTo>
                    <a:lnTo>
                      <a:pt x="210" y="305"/>
                    </a:lnTo>
                    <a:lnTo>
                      <a:pt x="183" y="276"/>
                    </a:lnTo>
                    <a:lnTo>
                      <a:pt x="181" y="243"/>
                    </a:lnTo>
                    <a:lnTo>
                      <a:pt x="191" y="221"/>
                    </a:lnTo>
                    <a:lnTo>
                      <a:pt x="189" y="202"/>
                    </a:lnTo>
                    <a:lnTo>
                      <a:pt x="172" y="190"/>
                    </a:lnTo>
                    <a:lnTo>
                      <a:pt x="160" y="195"/>
                    </a:lnTo>
                    <a:lnTo>
                      <a:pt x="135" y="172"/>
                    </a:lnTo>
                    <a:lnTo>
                      <a:pt x="0" y="211"/>
                    </a:lnTo>
                    <a:lnTo>
                      <a:pt x="3" y="245"/>
                    </a:lnTo>
                    <a:lnTo>
                      <a:pt x="5" y="262"/>
                    </a:lnTo>
                    <a:lnTo>
                      <a:pt x="41" y="261"/>
                    </a:lnTo>
                    <a:lnTo>
                      <a:pt x="61" y="271"/>
                    </a:lnTo>
                    <a:lnTo>
                      <a:pt x="70" y="282"/>
                    </a:lnTo>
                    <a:lnTo>
                      <a:pt x="91" y="285"/>
                    </a:lnTo>
                    <a:lnTo>
                      <a:pt x="113" y="301"/>
                    </a:lnTo>
                    <a:lnTo>
                      <a:pt x="110" y="360"/>
                    </a:lnTo>
                    <a:lnTo>
                      <a:pt x="100" y="392"/>
                    </a:lnTo>
                    <a:lnTo>
                      <a:pt x="97" y="428"/>
                    </a:lnTo>
                    <a:lnTo>
                      <a:pt x="103" y="442"/>
                    </a:lnTo>
                    <a:lnTo>
                      <a:pt x="97" y="470"/>
                    </a:lnTo>
                    <a:lnTo>
                      <a:pt x="89" y="474"/>
                    </a:lnTo>
                    <a:lnTo>
                      <a:pt x="77" y="508"/>
                    </a:lnTo>
                    <a:lnTo>
                      <a:pt x="27" y="561"/>
                    </a:lnTo>
                    <a:lnTo>
                      <a:pt x="45" y="627"/>
                    </a:lnTo>
                    <a:lnTo>
                      <a:pt x="54" y="661"/>
                    </a:lnTo>
                    <a:lnTo>
                      <a:pt x="43" y="713"/>
                    </a:lnTo>
                    <a:lnTo>
                      <a:pt x="46" y="730"/>
                    </a:lnTo>
                    <a:lnTo>
                      <a:pt x="50" y="751"/>
                    </a:lnTo>
                    <a:lnTo>
                      <a:pt x="53" y="772"/>
                    </a:lnTo>
                    <a:lnTo>
                      <a:pt x="86" y="772"/>
                    </a:lnTo>
                    <a:lnTo>
                      <a:pt x="91" y="747"/>
                    </a:lnTo>
                    <a:lnTo>
                      <a:pt x="80" y="744"/>
                    </a:lnTo>
                    <a:lnTo>
                      <a:pt x="79" y="724"/>
                    </a:lnTo>
                    <a:lnTo>
                      <a:pt x="99" y="707"/>
                    </a:lnTo>
                    <a:lnTo>
                      <a:pt x="153" y="681"/>
                    </a:lnTo>
                    <a:lnTo>
                      <a:pt x="189" y="666"/>
                    </a:lnTo>
                    <a:lnTo>
                      <a:pt x="208" y="649"/>
                    </a:lnTo>
                    <a:lnTo>
                      <a:pt x="216" y="629"/>
                    </a:lnTo>
                    <a:lnTo>
                      <a:pt x="206" y="622"/>
                    </a:lnTo>
                    <a:lnTo>
                      <a:pt x="216" y="600"/>
                    </a:lnTo>
                    <a:lnTo>
                      <a:pt x="219" y="554"/>
                    </a:lnTo>
                    <a:lnTo>
                      <a:pt x="211" y="555"/>
                    </a:lnTo>
                    <a:lnTo>
                      <a:pt x="212" y="542"/>
                    </a:lnTo>
                    <a:lnTo>
                      <a:pt x="205" y="515"/>
                    </a:lnTo>
                    <a:lnTo>
                      <a:pt x="185" y="479"/>
                    </a:lnTo>
                    <a:lnTo>
                      <a:pt x="192" y="445"/>
                    </a:lnTo>
                    <a:lnTo>
                      <a:pt x="210" y="434"/>
                    </a:lnTo>
                    <a:lnTo>
                      <a:pt x="243" y="401"/>
                    </a:lnTo>
                    <a:lnTo>
                      <a:pt x="259" y="392"/>
                    </a:lnTo>
                    <a:lnTo>
                      <a:pt x="312" y="341"/>
                    </a:lnTo>
                    <a:lnTo>
                      <a:pt x="363" y="319"/>
                    </a:lnTo>
                    <a:lnTo>
                      <a:pt x="405" y="301"/>
                    </a:lnTo>
                    <a:lnTo>
                      <a:pt x="435" y="272"/>
                    </a:lnTo>
                    <a:lnTo>
                      <a:pt x="453" y="240"/>
                    </a:lnTo>
                    <a:lnTo>
                      <a:pt x="468" y="206"/>
                    </a:lnTo>
                    <a:lnTo>
                      <a:pt x="462" y="183"/>
                    </a:lnTo>
                    <a:lnTo>
                      <a:pt x="463" y="110"/>
                    </a:lnTo>
                    <a:lnTo>
                      <a:pt x="459" y="68"/>
                    </a:lnTo>
                    <a:lnTo>
                      <a:pt x="463" y="21"/>
                    </a:lnTo>
                    <a:lnTo>
                      <a:pt x="463" y="2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Mauritania">
                <a:extLst>
                  <a:ext uri="{FF2B5EF4-FFF2-40B4-BE49-F238E27FC236}">
                    <a16:creationId xmlns:a16="http://schemas.microsoft.com/office/drawing/2014/main" id="{CC47D807-52A0-4FA2-AF36-DDFAB9D6D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266" y="1520162"/>
                <a:ext cx="844550" cy="954088"/>
              </a:xfrm>
              <a:custGeom>
                <a:avLst/>
                <a:gdLst>
                  <a:gd name="T0" fmla="*/ 532 w 532"/>
                  <a:gd name="T1" fmla="*/ 114 h 601"/>
                  <a:gd name="T2" fmla="*/ 371 w 532"/>
                  <a:gd name="T3" fmla="*/ 0 h 601"/>
                  <a:gd name="T4" fmla="*/ 370 w 532"/>
                  <a:gd name="T5" fmla="*/ 72 h 601"/>
                  <a:gd name="T6" fmla="*/ 227 w 532"/>
                  <a:gd name="T7" fmla="*/ 69 h 601"/>
                  <a:gd name="T8" fmla="*/ 226 w 532"/>
                  <a:gd name="T9" fmla="*/ 190 h 601"/>
                  <a:gd name="T10" fmla="*/ 185 w 532"/>
                  <a:gd name="T11" fmla="*/ 194 h 601"/>
                  <a:gd name="T12" fmla="*/ 174 w 532"/>
                  <a:gd name="T13" fmla="*/ 218 h 601"/>
                  <a:gd name="T14" fmla="*/ 181 w 532"/>
                  <a:gd name="T15" fmla="*/ 286 h 601"/>
                  <a:gd name="T16" fmla="*/ 10 w 532"/>
                  <a:gd name="T17" fmla="*/ 286 h 601"/>
                  <a:gd name="T18" fmla="*/ 0 w 532"/>
                  <a:gd name="T19" fmla="*/ 301 h 601"/>
                  <a:gd name="T20" fmla="*/ 22 w 532"/>
                  <a:gd name="T21" fmla="*/ 321 h 601"/>
                  <a:gd name="T22" fmla="*/ 33 w 532"/>
                  <a:gd name="T23" fmla="*/ 343 h 601"/>
                  <a:gd name="T24" fmla="*/ 28 w 532"/>
                  <a:gd name="T25" fmla="*/ 367 h 601"/>
                  <a:gd name="T26" fmla="*/ 33 w 532"/>
                  <a:gd name="T27" fmla="*/ 390 h 601"/>
                  <a:gd name="T28" fmla="*/ 36 w 532"/>
                  <a:gd name="T29" fmla="*/ 437 h 601"/>
                  <a:gd name="T30" fmla="*/ 30 w 532"/>
                  <a:gd name="T31" fmla="*/ 481 h 601"/>
                  <a:gd name="T32" fmla="*/ 17 w 532"/>
                  <a:gd name="T33" fmla="*/ 504 h 601"/>
                  <a:gd name="T34" fmla="*/ 20 w 532"/>
                  <a:gd name="T35" fmla="*/ 529 h 601"/>
                  <a:gd name="T36" fmla="*/ 35 w 532"/>
                  <a:gd name="T37" fmla="*/ 514 h 601"/>
                  <a:gd name="T38" fmla="*/ 57 w 532"/>
                  <a:gd name="T39" fmla="*/ 518 h 601"/>
                  <a:gd name="T40" fmla="*/ 79 w 532"/>
                  <a:gd name="T41" fmla="*/ 508 h 601"/>
                  <a:gd name="T42" fmla="*/ 104 w 532"/>
                  <a:gd name="T43" fmla="*/ 508 h 601"/>
                  <a:gd name="T44" fmla="*/ 125 w 532"/>
                  <a:gd name="T45" fmla="*/ 522 h 601"/>
                  <a:gd name="T46" fmla="*/ 153 w 532"/>
                  <a:gd name="T47" fmla="*/ 534 h 601"/>
                  <a:gd name="T48" fmla="*/ 180 w 532"/>
                  <a:gd name="T49" fmla="*/ 568 h 601"/>
                  <a:gd name="T50" fmla="*/ 208 w 532"/>
                  <a:gd name="T51" fmla="*/ 601 h 601"/>
                  <a:gd name="T52" fmla="*/ 223 w 532"/>
                  <a:gd name="T53" fmla="*/ 592 h 601"/>
                  <a:gd name="T54" fmla="*/ 231 w 532"/>
                  <a:gd name="T55" fmla="*/ 565 h 601"/>
                  <a:gd name="T56" fmla="*/ 245 w 532"/>
                  <a:gd name="T57" fmla="*/ 563 h 601"/>
                  <a:gd name="T58" fmla="*/ 276 w 532"/>
                  <a:gd name="T59" fmla="*/ 577 h 601"/>
                  <a:gd name="T60" fmla="*/ 301 w 532"/>
                  <a:gd name="T61" fmla="*/ 568 h 601"/>
                  <a:gd name="T62" fmla="*/ 318 w 532"/>
                  <a:gd name="T63" fmla="*/ 570 h 601"/>
                  <a:gd name="T64" fmla="*/ 325 w 532"/>
                  <a:gd name="T65" fmla="*/ 560 h 601"/>
                  <a:gd name="T66" fmla="*/ 502 w 532"/>
                  <a:gd name="T67" fmla="*/ 559 h 601"/>
                  <a:gd name="T68" fmla="*/ 512 w 532"/>
                  <a:gd name="T69" fmla="*/ 527 h 601"/>
                  <a:gd name="T70" fmla="*/ 505 w 532"/>
                  <a:gd name="T71" fmla="*/ 521 h 601"/>
                  <a:gd name="T72" fmla="*/ 485 w 532"/>
                  <a:gd name="T73" fmla="*/ 318 h 601"/>
                  <a:gd name="T74" fmla="*/ 466 w 532"/>
                  <a:gd name="T75" fmla="*/ 115 h 601"/>
                  <a:gd name="T76" fmla="*/ 532 w 532"/>
                  <a:gd name="T77" fmla="*/ 114 h 601"/>
                  <a:gd name="T78" fmla="*/ 532 w 532"/>
                  <a:gd name="T79" fmla="*/ 114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32" h="601">
                    <a:moveTo>
                      <a:pt x="532" y="114"/>
                    </a:moveTo>
                    <a:lnTo>
                      <a:pt x="371" y="0"/>
                    </a:lnTo>
                    <a:lnTo>
                      <a:pt x="370" y="72"/>
                    </a:lnTo>
                    <a:lnTo>
                      <a:pt x="227" y="69"/>
                    </a:lnTo>
                    <a:lnTo>
                      <a:pt x="226" y="190"/>
                    </a:lnTo>
                    <a:lnTo>
                      <a:pt x="185" y="194"/>
                    </a:lnTo>
                    <a:lnTo>
                      <a:pt x="174" y="218"/>
                    </a:lnTo>
                    <a:lnTo>
                      <a:pt x="181" y="286"/>
                    </a:lnTo>
                    <a:lnTo>
                      <a:pt x="10" y="286"/>
                    </a:lnTo>
                    <a:lnTo>
                      <a:pt x="0" y="301"/>
                    </a:lnTo>
                    <a:lnTo>
                      <a:pt x="22" y="321"/>
                    </a:lnTo>
                    <a:lnTo>
                      <a:pt x="33" y="343"/>
                    </a:lnTo>
                    <a:lnTo>
                      <a:pt x="28" y="367"/>
                    </a:lnTo>
                    <a:lnTo>
                      <a:pt x="33" y="390"/>
                    </a:lnTo>
                    <a:lnTo>
                      <a:pt x="36" y="437"/>
                    </a:lnTo>
                    <a:lnTo>
                      <a:pt x="30" y="481"/>
                    </a:lnTo>
                    <a:lnTo>
                      <a:pt x="17" y="504"/>
                    </a:lnTo>
                    <a:lnTo>
                      <a:pt x="20" y="529"/>
                    </a:lnTo>
                    <a:lnTo>
                      <a:pt x="35" y="514"/>
                    </a:lnTo>
                    <a:lnTo>
                      <a:pt x="57" y="518"/>
                    </a:lnTo>
                    <a:lnTo>
                      <a:pt x="79" y="508"/>
                    </a:lnTo>
                    <a:lnTo>
                      <a:pt x="104" y="508"/>
                    </a:lnTo>
                    <a:lnTo>
                      <a:pt x="125" y="522"/>
                    </a:lnTo>
                    <a:lnTo>
                      <a:pt x="153" y="534"/>
                    </a:lnTo>
                    <a:lnTo>
                      <a:pt x="180" y="568"/>
                    </a:lnTo>
                    <a:lnTo>
                      <a:pt x="208" y="601"/>
                    </a:lnTo>
                    <a:lnTo>
                      <a:pt x="223" y="592"/>
                    </a:lnTo>
                    <a:lnTo>
                      <a:pt x="231" y="565"/>
                    </a:lnTo>
                    <a:lnTo>
                      <a:pt x="245" y="563"/>
                    </a:lnTo>
                    <a:lnTo>
                      <a:pt x="276" y="577"/>
                    </a:lnTo>
                    <a:lnTo>
                      <a:pt x="301" y="568"/>
                    </a:lnTo>
                    <a:lnTo>
                      <a:pt x="318" y="570"/>
                    </a:lnTo>
                    <a:lnTo>
                      <a:pt x="325" y="560"/>
                    </a:lnTo>
                    <a:lnTo>
                      <a:pt x="502" y="559"/>
                    </a:lnTo>
                    <a:lnTo>
                      <a:pt x="512" y="527"/>
                    </a:lnTo>
                    <a:lnTo>
                      <a:pt x="505" y="521"/>
                    </a:lnTo>
                    <a:lnTo>
                      <a:pt x="485" y="318"/>
                    </a:lnTo>
                    <a:lnTo>
                      <a:pt x="466" y="115"/>
                    </a:lnTo>
                    <a:lnTo>
                      <a:pt x="532" y="114"/>
                    </a:lnTo>
                    <a:lnTo>
                      <a:pt x="532" y="11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Malawi">
                <a:extLst>
                  <a:ext uri="{FF2B5EF4-FFF2-40B4-BE49-F238E27FC236}">
                    <a16:creationId xmlns:a16="http://schemas.microsoft.com/office/drawing/2014/main" id="{75728D19-65F5-496F-9251-1E02FBD23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7654" y="4252250"/>
                <a:ext cx="211138" cy="565150"/>
              </a:xfrm>
              <a:custGeom>
                <a:avLst/>
                <a:gdLst>
                  <a:gd name="T0" fmla="*/ 82 w 133"/>
                  <a:gd name="T1" fmla="*/ 227 h 356"/>
                  <a:gd name="T2" fmla="*/ 83 w 133"/>
                  <a:gd name="T3" fmla="*/ 209 h 356"/>
                  <a:gd name="T4" fmla="*/ 73 w 133"/>
                  <a:gd name="T5" fmla="*/ 196 h 356"/>
                  <a:gd name="T6" fmla="*/ 74 w 133"/>
                  <a:gd name="T7" fmla="*/ 175 h 356"/>
                  <a:gd name="T8" fmla="*/ 62 w 133"/>
                  <a:gd name="T9" fmla="*/ 140 h 356"/>
                  <a:gd name="T10" fmla="*/ 76 w 133"/>
                  <a:gd name="T11" fmla="*/ 114 h 356"/>
                  <a:gd name="T12" fmla="*/ 75 w 133"/>
                  <a:gd name="T13" fmla="*/ 57 h 356"/>
                  <a:gd name="T14" fmla="*/ 61 w 133"/>
                  <a:gd name="T15" fmla="*/ 27 h 356"/>
                  <a:gd name="T16" fmla="*/ 62 w 133"/>
                  <a:gd name="T17" fmla="*/ 22 h 356"/>
                  <a:gd name="T18" fmla="*/ 62 w 133"/>
                  <a:gd name="T19" fmla="*/ 22 h 356"/>
                  <a:gd name="T20" fmla="*/ 53 w 133"/>
                  <a:gd name="T21" fmla="*/ 9 h 356"/>
                  <a:gd name="T22" fmla="*/ 10 w 133"/>
                  <a:gd name="T23" fmla="*/ 0 h 356"/>
                  <a:gd name="T24" fmla="*/ 30 w 133"/>
                  <a:gd name="T25" fmla="*/ 21 h 356"/>
                  <a:gd name="T26" fmla="*/ 41 w 133"/>
                  <a:gd name="T27" fmla="*/ 61 h 356"/>
                  <a:gd name="T28" fmla="*/ 32 w 133"/>
                  <a:gd name="T29" fmla="*/ 74 h 356"/>
                  <a:gd name="T30" fmla="*/ 23 w 133"/>
                  <a:gd name="T31" fmla="*/ 112 h 356"/>
                  <a:gd name="T32" fmla="*/ 30 w 133"/>
                  <a:gd name="T33" fmla="*/ 151 h 356"/>
                  <a:gd name="T34" fmla="*/ 16 w 133"/>
                  <a:gd name="T35" fmla="*/ 168 h 356"/>
                  <a:gd name="T36" fmla="*/ 0 w 133"/>
                  <a:gd name="T37" fmla="*/ 211 h 356"/>
                  <a:gd name="T38" fmla="*/ 23 w 133"/>
                  <a:gd name="T39" fmla="*/ 223 h 356"/>
                  <a:gd name="T40" fmla="*/ 48 w 133"/>
                  <a:gd name="T41" fmla="*/ 246 h 356"/>
                  <a:gd name="T42" fmla="*/ 60 w 133"/>
                  <a:gd name="T43" fmla="*/ 241 h 356"/>
                  <a:gd name="T44" fmla="*/ 77 w 133"/>
                  <a:gd name="T45" fmla="*/ 253 h 356"/>
                  <a:gd name="T46" fmla="*/ 79 w 133"/>
                  <a:gd name="T47" fmla="*/ 272 h 356"/>
                  <a:gd name="T48" fmla="*/ 69 w 133"/>
                  <a:gd name="T49" fmla="*/ 294 h 356"/>
                  <a:gd name="T50" fmla="*/ 71 w 133"/>
                  <a:gd name="T51" fmla="*/ 327 h 356"/>
                  <a:gd name="T52" fmla="*/ 98 w 133"/>
                  <a:gd name="T53" fmla="*/ 356 h 356"/>
                  <a:gd name="T54" fmla="*/ 113 w 133"/>
                  <a:gd name="T55" fmla="*/ 324 h 356"/>
                  <a:gd name="T56" fmla="*/ 133 w 133"/>
                  <a:gd name="T57" fmla="*/ 314 h 356"/>
                  <a:gd name="T58" fmla="*/ 131 w 133"/>
                  <a:gd name="T59" fmla="*/ 253 h 356"/>
                  <a:gd name="T60" fmla="*/ 114 w 133"/>
                  <a:gd name="T61" fmla="*/ 219 h 356"/>
                  <a:gd name="T62" fmla="*/ 99 w 133"/>
                  <a:gd name="T63" fmla="*/ 204 h 356"/>
                  <a:gd name="T64" fmla="*/ 96 w 133"/>
                  <a:gd name="T65" fmla="*/ 204 h 356"/>
                  <a:gd name="T66" fmla="*/ 97 w 133"/>
                  <a:gd name="T67" fmla="*/ 211 h 356"/>
                  <a:gd name="T68" fmla="*/ 105 w 133"/>
                  <a:gd name="T69" fmla="*/ 212 h 356"/>
                  <a:gd name="T70" fmla="*/ 114 w 133"/>
                  <a:gd name="T71" fmla="*/ 237 h 356"/>
                  <a:gd name="T72" fmla="*/ 112 w 133"/>
                  <a:gd name="T73" fmla="*/ 243 h 356"/>
                  <a:gd name="T74" fmla="*/ 97 w 133"/>
                  <a:gd name="T75" fmla="*/ 225 h 356"/>
                  <a:gd name="T76" fmla="*/ 89 w 133"/>
                  <a:gd name="T77" fmla="*/ 236 h 356"/>
                  <a:gd name="T78" fmla="*/ 82 w 133"/>
                  <a:gd name="T79" fmla="*/ 227 h 356"/>
                  <a:gd name="T80" fmla="*/ 82 w 133"/>
                  <a:gd name="T81" fmla="*/ 227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3" h="356">
                    <a:moveTo>
                      <a:pt x="82" y="227"/>
                    </a:moveTo>
                    <a:lnTo>
                      <a:pt x="83" y="209"/>
                    </a:lnTo>
                    <a:lnTo>
                      <a:pt x="73" y="196"/>
                    </a:lnTo>
                    <a:lnTo>
                      <a:pt x="74" y="175"/>
                    </a:lnTo>
                    <a:lnTo>
                      <a:pt x="62" y="140"/>
                    </a:lnTo>
                    <a:lnTo>
                      <a:pt x="76" y="114"/>
                    </a:lnTo>
                    <a:lnTo>
                      <a:pt x="75" y="57"/>
                    </a:lnTo>
                    <a:lnTo>
                      <a:pt x="61" y="27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53" y="9"/>
                    </a:lnTo>
                    <a:lnTo>
                      <a:pt x="10" y="0"/>
                    </a:lnTo>
                    <a:lnTo>
                      <a:pt x="30" y="21"/>
                    </a:lnTo>
                    <a:lnTo>
                      <a:pt x="41" y="61"/>
                    </a:lnTo>
                    <a:lnTo>
                      <a:pt x="32" y="74"/>
                    </a:lnTo>
                    <a:lnTo>
                      <a:pt x="23" y="112"/>
                    </a:lnTo>
                    <a:lnTo>
                      <a:pt x="30" y="151"/>
                    </a:lnTo>
                    <a:lnTo>
                      <a:pt x="16" y="168"/>
                    </a:lnTo>
                    <a:lnTo>
                      <a:pt x="0" y="211"/>
                    </a:lnTo>
                    <a:lnTo>
                      <a:pt x="23" y="223"/>
                    </a:lnTo>
                    <a:lnTo>
                      <a:pt x="48" y="246"/>
                    </a:lnTo>
                    <a:lnTo>
                      <a:pt x="60" y="241"/>
                    </a:lnTo>
                    <a:lnTo>
                      <a:pt x="77" y="253"/>
                    </a:lnTo>
                    <a:lnTo>
                      <a:pt x="79" y="272"/>
                    </a:lnTo>
                    <a:lnTo>
                      <a:pt x="69" y="294"/>
                    </a:lnTo>
                    <a:lnTo>
                      <a:pt x="71" y="327"/>
                    </a:lnTo>
                    <a:lnTo>
                      <a:pt x="98" y="356"/>
                    </a:lnTo>
                    <a:lnTo>
                      <a:pt x="113" y="324"/>
                    </a:lnTo>
                    <a:lnTo>
                      <a:pt x="133" y="314"/>
                    </a:lnTo>
                    <a:lnTo>
                      <a:pt x="131" y="253"/>
                    </a:lnTo>
                    <a:lnTo>
                      <a:pt x="114" y="219"/>
                    </a:lnTo>
                    <a:lnTo>
                      <a:pt x="99" y="204"/>
                    </a:lnTo>
                    <a:lnTo>
                      <a:pt x="96" y="204"/>
                    </a:lnTo>
                    <a:lnTo>
                      <a:pt x="97" y="211"/>
                    </a:lnTo>
                    <a:lnTo>
                      <a:pt x="105" y="212"/>
                    </a:lnTo>
                    <a:lnTo>
                      <a:pt x="114" y="237"/>
                    </a:lnTo>
                    <a:lnTo>
                      <a:pt x="112" y="243"/>
                    </a:lnTo>
                    <a:lnTo>
                      <a:pt x="97" y="225"/>
                    </a:lnTo>
                    <a:lnTo>
                      <a:pt x="89" y="236"/>
                    </a:lnTo>
                    <a:lnTo>
                      <a:pt x="82" y="227"/>
                    </a:lnTo>
                    <a:lnTo>
                      <a:pt x="82" y="22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Namibia">
                <a:extLst>
                  <a:ext uri="{FF2B5EF4-FFF2-40B4-BE49-F238E27FC236}">
                    <a16:creationId xmlns:a16="http://schemas.microsoft.com/office/drawing/2014/main" id="{C1D0AC96-FFF6-4C1E-A007-0DCE8F950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1279" y="4828512"/>
                <a:ext cx="933450" cy="903288"/>
              </a:xfrm>
              <a:custGeom>
                <a:avLst/>
                <a:gdLst>
                  <a:gd name="T0" fmla="*/ 506 w 588"/>
                  <a:gd name="T1" fmla="*/ 27 h 569"/>
                  <a:gd name="T2" fmla="*/ 423 w 588"/>
                  <a:gd name="T3" fmla="*/ 46 h 569"/>
                  <a:gd name="T4" fmla="*/ 318 w 588"/>
                  <a:gd name="T5" fmla="*/ 40 h 569"/>
                  <a:gd name="T6" fmla="*/ 287 w 588"/>
                  <a:gd name="T7" fmla="*/ 17 h 569"/>
                  <a:gd name="T8" fmla="*/ 109 w 588"/>
                  <a:gd name="T9" fmla="*/ 19 h 569"/>
                  <a:gd name="T10" fmla="*/ 102 w 588"/>
                  <a:gd name="T11" fmla="*/ 23 h 569"/>
                  <a:gd name="T12" fmla="*/ 76 w 588"/>
                  <a:gd name="T13" fmla="*/ 1 h 569"/>
                  <a:gd name="T14" fmla="*/ 48 w 588"/>
                  <a:gd name="T15" fmla="*/ 0 h 569"/>
                  <a:gd name="T16" fmla="*/ 22 w 588"/>
                  <a:gd name="T17" fmla="*/ 7 h 569"/>
                  <a:gd name="T18" fmla="*/ 0 w 588"/>
                  <a:gd name="T19" fmla="*/ 17 h 569"/>
                  <a:gd name="T20" fmla="*/ 2 w 588"/>
                  <a:gd name="T21" fmla="*/ 52 h 569"/>
                  <a:gd name="T22" fmla="*/ 37 w 588"/>
                  <a:gd name="T23" fmla="*/ 98 h 569"/>
                  <a:gd name="T24" fmla="*/ 46 w 588"/>
                  <a:gd name="T25" fmla="*/ 128 h 569"/>
                  <a:gd name="T26" fmla="*/ 68 w 588"/>
                  <a:gd name="T27" fmla="*/ 184 h 569"/>
                  <a:gd name="T28" fmla="*/ 89 w 588"/>
                  <a:gd name="T29" fmla="*/ 223 h 569"/>
                  <a:gd name="T30" fmla="*/ 107 w 588"/>
                  <a:gd name="T31" fmla="*/ 243 h 569"/>
                  <a:gd name="T32" fmla="*/ 111 w 588"/>
                  <a:gd name="T33" fmla="*/ 268 h 569"/>
                  <a:gd name="T34" fmla="*/ 111 w 588"/>
                  <a:gd name="T35" fmla="*/ 324 h 569"/>
                  <a:gd name="T36" fmla="*/ 123 w 588"/>
                  <a:gd name="T37" fmla="*/ 396 h 569"/>
                  <a:gd name="T38" fmla="*/ 133 w 588"/>
                  <a:gd name="T39" fmla="*/ 431 h 569"/>
                  <a:gd name="T40" fmla="*/ 140 w 588"/>
                  <a:gd name="T41" fmla="*/ 476 h 569"/>
                  <a:gd name="T42" fmla="*/ 157 w 588"/>
                  <a:gd name="T43" fmla="*/ 511 h 569"/>
                  <a:gd name="T44" fmla="*/ 187 w 588"/>
                  <a:gd name="T45" fmla="*/ 547 h 569"/>
                  <a:gd name="T46" fmla="*/ 209 w 588"/>
                  <a:gd name="T47" fmla="*/ 524 h 569"/>
                  <a:gd name="T48" fmla="*/ 225 w 588"/>
                  <a:gd name="T49" fmla="*/ 535 h 569"/>
                  <a:gd name="T50" fmla="*/ 232 w 588"/>
                  <a:gd name="T51" fmla="*/ 556 h 569"/>
                  <a:gd name="T52" fmla="*/ 250 w 588"/>
                  <a:gd name="T53" fmla="*/ 559 h 569"/>
                  <a:gd name="T54" fmla="*/ 277 w 588"/>
                  <a:gd name="T55" fmla="*/ 569 h 569"/>
                  <a:gd name="T56" fmla="*/ 300 w 588"/>
                  <a:gd name="T57" fmla="*/ 565 h 569"/>
                  <a:gd name="T58" fmla="*/ 339 w 588"/>
                  <a:gd name="T59" fmla="*/ 541 h 569"/>
                  <a:gd name="T60" fmla="*/ 348 w 588"/>
                  <a:gd name="T61" fmla="*/ 367 h 569"/>
                  <a:gd name="T62" fmla="*/ 353 w 588"/>
                  <a:gd name="T63" fmla="*/ 230 h 569"/>
                  <a:gd name="T64" fmla="*/ 396 w 588"/>
                  <a:gd name="T65" fmla="*/ 228 h 569"/>
                  <a:gd name="T66" fmla="*/ 403 w 588"/>
                  <a:gd name="T67" fmla="*/ 61 h 569"/>
                  <a:gd name="T68" fmla="*/ 436 w 588"/>
                  <a:gd name="T69" fmla="*/ 60 h 569"/>
                  <a:gd name="T70" fmla="*/ 504 w 588"/>
                  <a:gd name="T71" fmla="*/ 43 h 569"/>
                  <a:gd name="T72" fmla="*/ 520 w 588"/>
                  <a:gd name="T73" fmla="*/ 63 h 569"/>
                  <a:gd name="T74" fmla="*/ 550 w 588"/>
                  <a:gd name="T75" fmla="*/ 44 h 569"/>
                  <a:gd name="T76" fmla="*/ 562 w 588"/>
                  <a:gd name="T77" fmla="*/ 44 h 569"/>
                  <a:gd name="T78" fmla="*/ 588 w 588"/>
                  <a:gd name="T79" fmla="*/ 34 h 569"/>
                  <a:gd name="T80" fmla="*/ 588 w 588"/>
                  <a:gd name="T81" fmla="*/ 29 h 569"/>
                  <a:gd name="T82" fmla="*/ 571 w 588"/>
                  <a:gd name="T83" fmla="*/ 19 h 569"/>
                  <a:gd name="T84" fmla="*/ 542 w 588"/>
                  <a:gd name="T85" fmla="*/ 16 h 569"/>
                  <a:gd name="T86" fmla="*/ 506 w 588"/>
                  <a:gd name="T87" fmla="*/ 27 h 569"/>
                  <a:gd name="T88" fmla="*/ 506 w 588"/>
                  <a:gd name="T89" fmla="*/ 27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88" h="569">
                    <a:moveTo>
                      <a:pt x="506" y="27"/>
                    </a:moveTo>
                    <a:lnTo>
                      <a:pt x="423" y="46"/>
                    </a:lnTo>
                    <a:lnTo>
                      <a:pt x="318" y="40"/>
                    </a:lnTo>
                    <a:lnTo>
                      <a:pt x="287" y="17"/>
                    </a:lnTo>
                    <a:lnTo>
                      <a:pt x="109" y="19"/>
                    </a:lnTo>
                    <a:lnTo>
                      <a:pt x="102" y="23"/>
                    </a:lnTo>
                    <a:lnTo>
                      <a:pt x="76" y="1"/>
                    </a:lnTo>
                    <a:lnTo>
                      <a:pt x="48" y="0"/>
                    </a:lnTo>
                    <a:lnTo>
                      <a:pt x="22" y="7"/>
                    </a:lnTo>
                    <a:lnTo>
                      <a:pt x="0" y="17"/>
                    </a:lnTo>
                    <a:lnTo>
                      <a:pt x="2" y="52"/>
                    </a:lnTo>
                    <a:lnTo>
                      <a:pt x="37" y="98"/>
                    </a:lnTo>
                    <a:lnTo>
                      <a:pt x="46" y="128"/>
                    </a:lnTo>
                    <a:lnTo>
                      <a:pt x="68" y="184"/>
                    </a:lnTo>
                    <a:lnTo>
                      <a:pt x="89" y="223"/>
                    </a:lnTo>
                    <a:lnTo>
                      <a:pt x="107" y="243"/>
                    </a:lnTo>
                    <a:lnTo>
                      <a:pt x="111" y="268"/>
                    </a:lnTo>
                    <a:lnTo>
                      <a:pt x="111" y="324"/>
                    </a:lnTo>
                    <a:lnTo>
                      <a:pt x="123" y="396"/>
                    </a:lnTo>
                    <a:lnTo>
                      <a:pt x="133" y="431"/>
                    </a:lnTo>
                    <a:lnTo>
                      <a:pt x="140" y="476"/>
                    </a:lnTo>
                    <a:lnTo>
                      <a:pt x="157" y="511"/>
                    </a:lnTo>
                    <a:lnTo>
                      <a:pt x="187" y="547"/>
                    </a:lnTo>
                    <a:lnTo>
                      <a:pt x="209" y="524"/>
                    </a:lnTo>
                    <a:lnTo>
                      <a:pt x="225" y="535"/>
                    </a:lnTo>
                    <a:lnTo>
                      <a:pt x="232" y="556"/>
                    </a:lnTo>
                    <a:lnTo>
                      <a:pt x="250" y="559"/>
                    </a:lnTo>
                    <a:lnTo>
                      <a:pt x="277" y="569"/>
                    </a:lnTo>
                    <a:lnTo>
                      <a:pt x="300" y="565"/>
                    </a:lnTo>
                    <a:lnTo>
                      <a:pt x="339" y="541"/>
                    </a:lnTo>
                    <a:lnTo>
                      <a:pt x="348" y="367"/>
                    </a:lnTo>
                    <a:lnTo>
                      <a:pt x="353" y="230"/>
                    </a:lnTo>
                    <a:lnTo>
                      <a:pt x="396" y="228"/>
                    </a:lnTo>
                    <a:lnTo>
                      <a:pt x="403" y="61"/>
                    </a:lnTo>
                    <a:lnTo>
                      <a:pt x="436" y="60"/>
                    </a:lnTo>
                    <a:lnTo>
                      <a:pt x="504" y="43"/>
                    </a:lnTo>
                    <a:lnTo>
                      <a:pt x="520" y="63"/>
                    </a:lnTo>
                    <a:lnTo>
                      <a:pt x="550" y="44"/>
                    </a:lnTo>
                    <a:lnTo>
                      <a:pt x="562" y="44"/>
                    </a:lnTo>
                    <a:lnTo>
                      <a:pt x="588" y="34"/>
                    </a:lnTo>
                    <a:lnTo>
                      <a:pt x="588" y="29"/>
                    </a:lnTo>
                    <a:lnTo>
                      <a:pt x="571" y="19"/>
                    </a:lnTo>
                    <a:lnTo>
                      <a:pt x="542" y="16"/>
                    </a:lnTo>
                    <a:lnTo>
                      <a:pt x="506" y="27"/>
                    </a:lnTo>
                    <a:lnTo>
                      <a:pt x="506" y="2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Niger">
                <a:extLst>
                  <a:ext uri="{FF2B5EF4-FFF2-40B4-BE49-F238E27FC236}">
                    <a16:creationId xmlns:a16="http://schemas.microsoft.com/office/drawing/2014/main" id="{4609C124-42EA-40F5-BC55-77E55EF18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2766" y="1813850"/>
                <a:ext cx="1085850" cy="881063"/>
              </a:xfrm>
              <a:custGeom>
                <a:avLst/>
                <a:gdLst>
                  <a:gd name="T0" fmla="*/ 579 w 684"/>
                  <a:gd name="T1" fmla="*/ 20 h 555"/>
                  <a:gd name="T2" fmla="*/ 509 w 684"/>
                  <a:gd name="T3" fmla="*/ 0 h 555"/>
                  <a:gd name="T4" fmla="*/ 361 w 684"/>
                  <a:gd name="T5" fmla="*/ 90 h 555"/>
                  <a:gd name="T6" fmla="*/ 235 w 684"/>
                  <a:gd name="T7" fmla="*/ 181 h 555"/>
                  <a:gd name="T8" fmla="*/ 174 w 684"/>
                  <a:gd name="T9" fmla="*/ 203 h 555"/>
                  <a:gd name="T10" fmla="*/ 175 w 684"/>
                  <a:gd name="T11" fmla="*/ 311 h 555"/>
                  <a:gd name="T12" fmla="*/ 150 w 684"/>
                  <a:gd name="T13" fmla="*/ 343 h 555"/>
                  <a:gd name="T14" fmla="*/ 147 w 684"/>
                  <a:gd name="T15" fmla="*/ 371 h 555"/>
                  <a:gd name="T16" fmla="*/ 108 w 684"/>
                  <a:gd name="T17" fmla="*/ 378 h 555"/>
                  <a:gd name="T18" fmla="*/ 48 w 684"/>
                  <a:gd name="T19" fmla="*/ 383 h 555"/>
                  <a:gd name="T20" fmla="*/ 31 w 684"/>
                  <a:gd name="T21" fmla="*/ 399 h 555"/>
                  <a:gd name="T22" fmla="*/ 3 w 684"/>
                  <a:gd name="T23" fmla="*/ 401 h 555"/>
                  <a:gd name="T24" fmla="*/ 0 w 684"/>
                  <a:gd name="T25" fmla="*/ 424 h 555"/>
                  <a:gd name="T26" fmla="*/ 5 w 684"/>
                  <a:gd name="T27" fmla="*/ 445 h 555"/>
                  <a:gd name="T28" fmla="*/ 31 w 684"/>
                  <a:gd name="T29" fmla="*/ 476 h 555"/>
                  <a:gd name="T30" fmla="*/ 31 w 684"/>
                  <a:gd name="T31" fmla="*/ 499 h 555"/>
                  <a:gd name="T32" fmla="*/ 83 w 684"/>
                  <a:gd name="T33" fmla="*/ 509 h 555"/>
                  <a:gd name="T34" fmla="*/ 82 w 684"/>
                  <a:gd name="T35" fmla="*/ 541 h 555"/>
                  <a:gd name="T36" fmla="*/ 97 w 684"/>
                  <a:gd name="T37" fmla="*/ 528 h 555"/>
                  <a:gd name="T38" fmla="*/ 113 w 684"/>
                  <a:gd name="T39" fmla="*/ 528 h 555"/>
                  <a:gd name="T40" fmla="*/ 147 w 684"/>
                  <a:gd name="T41" fmla="*/ 555 h 555"/>
                  <a:gd name="T42" fmla="*/ 149 w 684"/>
                  <a:gd name="T43" fmla="*/ 512 h 555"/>
                  <a:gd name="T44" fmla="*/ 162 w 684"/>
                  <a:gd name="T45" fmla="*/ 494 h 555"/>
                  <a:gd name="T46" fmla="*/ 168 w 684"/>
                  <a:gd name="T47" fmla="*/ 467 h 555"/>
                  <a:gd name="T48" fmla="*/ 179 w 684"/>
                  <a:gd name="T49" fmla="*/ 456 h 555"/>
                  <a:gd name="T50" fmla="*/ 227 w 684"/>
                  <a:gd name="T51" fmla="*/ 451 h 555"/>
                  <a:gd name="T52" fmla="*/ 272 w 684"/>
                  <a:gd name="T53" fmla="*/ 468 h 555"/>
                  <a:gd name="T54" fmla="*/ 289 w 684"/>
                  <a:gd name="T55" fmla="*/ 487 h 555"/>
                  <a:gd name="T56" fmla="*/ 311 w 684"/>
                  <a:gd name="T57" fmla="*/ 487 h 555"/>
                  <a:gd name="T58" fmla="*/ 332 w 684"/>
                  <a:gd name="T59" fmla="*/ 476 h 555"/>
                  <a:gd name="T60" fmla="*/ 386 w 684"/>
                  <a:gd name="T61" fmla="*/ 500 h 555"/>
                  <a:gd name="T62" fmla="*/ 409 w 684"/>
                  <a:gd name="T63" fmla="*/ 499 h 555"/>
                  <a:gd name="T64" fmla="*/ 434 w 684"/>
                  <a:gd name="T65" fmla="*/ 478 h 555"/>
                  <a:gd name="T66" fmla="*/ 461 w 684"/>
                  <a:gd name="T67" fmla="*/ 480 h 555"/>
                  <a:gd name="T68" fmla="*/ 474 w 684"/>
                  <a:gd name="T69" fmla="*/ 473 h 555"/>
                  <a:gd name="T70" fmla="*/ 497 w 684"/>
                  <a:gd name="T71" fmla="*/ 477 h 555"/>
                  <a:gd name="T72" fmla="*/ 531 w 684"/>
                  <a:gd name="T73" fmla="*/ 490 h 555"/>
                  <a:gd name="T74" fmla="*/ 566 w 684"/>
                  <a:gd name="T75" fmla="*/ 464 h 555"/>
                  <a:gd name="T76" fmla="*/ 576 w 684"/>
                  <a:gd name="T77" fmla="*/ 466 h 555"/>
                  <a:gd name="T78" fmla="*/ 607 w 684"/>
                  <a:gd name="T79" fmla="*/ 517 h 555"/>
                  <a:gd name="T80" fmla="*/ 615 w 684"/>
                  <a:gd name="T81" fmla="*/ 516 h 555"/>
                  <a:gd name="T82" fmla="*/ 616 w 684"/>
                  <a:gd name="T83" fmla="*/ 501 h 555"/>
                  <a:gd name="T84" fmla="*/ 629 w 684"/>
                  <a:gd name="T85" fmla="*/ 499 h 555"/>
                  <a:gd name="T86" fmla="*/ 632 w 684"/>
                  <a:gd name="T87" fmla="*/ 477 h 555"/>
                  <a:gd name="T88" fmla="*/ 604 w 684"/>
                  <a:gd name="T89" fmla="*/ 475 h 555"/>
                  <a:gd name="T90" fmla="*/ 604 w 684"/>
                  <a:gd name="T91" fmla="*/ 445 h 555"/>
                  <a:gd name="T92" fmla="*/ 585 w 684"/>
                  <a:gd name="T93" fmla="*/ 428 h 555"/>
                  <a:gd name="T94" fmla="*/ 603 w 684"/>
                  <a:gd name="T95" fmla="*/ 366 h 555"/>
                  <a:gd name="T96" fmla="*/ 659 w 684"/>
                  <a:gd name="T97" fmla="*/ 321 h 555"/>
                  <a:gd name="T98" fmla="*/ 660 w 684"/>
                  <a:gd name="T99" fmla="*/ 260 h 555"/>
                  <a:gd name="T100" fmla="*/ 674 w 684"/>
                  <a:gd name="T101" fmla="*/ 165 h 555"/>
                  <a:gd name="T102" fmla="*/ 684 w 684"/>
                  <a:gd name="T103" fmla="*/ 145 h 555"/>
                  <a:gd name="T104" fmla="*/ 664 w 684"/>
                  <a:gd name="T105" fmla="*/ 129 h 555"/>
                  <a:gd name="T106" fmla="*/ 663 w 684"/>
                  <a:gd name="T107" fmla="*/ 113 h 555"/>
                  <a:gd name="T108" fmla="*/ 647 w 684"/>
                  <a:gd name="T109" fmla="*/ 102 h 555"/>
                  <a:gd name="T110" fmla="*/ 634 w 684"/>
                  <a:gd name="T111" fmla="*/ 28 h 555"/>
                  <a:gd name="T112" fmla="*/ 604 w 684"/>
                  <a:gd name="T113" fmla="*/ 45 h 555"/>
                  <a:gd name="T114" fmla="*/ 579 w 684"/>
                  <a:gd name="T115" fmla="*/ 20 h 555"/>
                  <a:gd name="T116" fmla="*/ 579 w 684"/>
                  <a:gd name="T117" fmla="*/ 2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4" h="555">
                    <a:moveTo>
                      <a:pt x="579" y="20"/>
                    </a:moveTo>
                    <a:lnTo>
                      <a:pt x="509" y="0"/>
                    </a:lnTo>
                    <a:lnTo>
                      <a:pt x="361" y="90"/>
                    </a:lnTo>
                    <a:lnTo>
                      <a:pt x="235" y="181"/>
                    </a:lnTo>
                    <a:lnTo>
                      <a:pt x="174" y="203"/>
                    </a:lnTo>
                    <a:lnTo>
                      <a:pt x="175" y="311"/>
                    </a:lnTo>
                    <a:lnTo>
                      <a:pt x="150" y="343"/>
                    </a:lnTo>
                    <a:lnTo>
                      <a:pt x="147" y="371"/>
                    </a:lnTo>
                    <a:lnTo>
                      <a:pt x="108" y="378"/>
                    </a:lnTo>
                    <a:lnTo>
                      <a:pt x="48" y="383"/>
                    </a:lnTo>
                    <a:lnTo>
                      <a:pt x="31" y="399"/>
                    </a:lnTo>
                    <a:lnTo>
                      <a:pt x="3" y="401"/>
                    </a:lnTo>
                    <a:lnTo>
                      <a:pt x="0" y="424"/>
                    </a:lnTo>
                    <a:lnTo>
                      <a:pt x="5" y="445"/>
                    </a:lnTo>
                    <a:lnTo>
                      <a:pt x="31" y="476"/>
                    </a:lnTo>
                    <a:lnTo>
                      <a:pt x="31" y="499"/>
                    </a:lnTo>
                    <a:lnTo>
                      <a:pt x="83" y="509"/>
                    </a:lnTo>
                    <a:lnTo>
                      <a:pt x="82" y="541"/>
                    </a:lnTo>
                    <a:lnTo>
                      <a:pt x="97" y="528"/>
                    </a:lnTo>
                    <a:lnTo>
                      <a:pt x="113" y="528"/>
                    </a:lnTo>
                    <a:lnTo>
                      <a:pt x="147" y="555"/>
                    </a:lnTo>
                    <a:lnTo>
                      <a:pt x="149" y="512"/>
                    </a:lnTo>
                    <a:lnTo>
                      <a:pt x="162" y="494"/>
                    </a:lnTo>
                    <a:lnTo>
                      <a:pt x="168" y="467"/>
                    </a:lnTo>
                    <a:lnTo>
                      <a:pt x="179" y="456"/>
                    </a:lnTo>
                    <a:lnTo>
                      <a:pt x="227" y="451"/>
                    </a:lnTo>
                    <a:lnTo>
                      <a:pt x="272" y="468"/>
                    </a:lnTo>
                    <a:lnTo>
                      <a:pt x="289" y="487"/>
                    </a:lnTo>
                    <a:lnTo>
                      <a:pt x="311" y="487"/>
                    </a:lnTo>
                    <a:lnTo>
                      <a:pt x="332" y="476"/>
                    </a:lnTo>
                    <a:lnTo>
                      <a:pt x="386" y="500"/>
                    </a:lnTo>
                    <a:lnTo>
                      <a:pt x="409" y="499"/>
                    </a:lnTo>
                    <a:lnTo>
                      <a:pt x="434" y="478"/>
                    </a:lnTo>
                    <a:lnTo>
                      <a:pt x="461" y="480"/>
                    </a:lnTo>
                    <a:lnTo>
                      <a:pt x="474" y="473"/>
                    </a:lnTo>
                    <a:lnTo>
                      <a:pt x="497" y="477"/>
                    </a:lnTo>
                    <a:lnTo>
                      <a:pt x="531" y="490"/>
                    </a:lnTo>
                    <a:lnTo>
                      <a:pt x="566" y="464"/>
                    </a:lnTo>
                    <a:lnTo>
                      <a:pt x="576" y="466"/>
                    </a:lnTo>
                    <a:lnTo>
                      <a:pt x="607" y="517"/>
                    </a:lnTo>
                    <a:lnTo>
                      <a:pt x="615" y="516"/>
                    </a:lnTo>
                    <a:lnTo>
                      <a:pt x="616" y="501"/>
                    </a:lnTo>
                    <a:lnTo>
                      <a:pt x="629" y="499"/>
                    </a:lnTo>
                    <a:lnTo>
                      <a:pt x="632" y="477"/>
                    </a:lnTo>
                    <a:lnTo>
                      <a:pt x="604" y="475"/>
                    </a:lnTo>
                    <a:lnTo>
                      <a:pt x="604" y="445"/>
                    </a:lnTo>
                    <a:lnTo>
                      <a:pt x="585" y="428"/>
                    </a:lnTo>
                    <a:lnTo>
                      <a:pt x="603" y="366"/>
                    </a:lnTo>
                    <a:lnTo>
                      <a:pt x="659" y="321"/>
                    </a:lnTo>
                    <a:lnTo>
                      <a:pt x="660" y="260"/>
                    </a:lnTo>
                    <a:lnTo>
                      <a:pt x="674" y="165"/>
                    </a:lnTo>
                    <a:lnTo>
                      <a:pt x="684" y="145"/>
                    </a:lnTo>
                    <a:lnTo>
                      <a:pt x="664" y="129"/>
                    </a:lnTo>
                    <a:lnTo>
                      <a:pt x="663" y="113"/>
                    </a:lnTo>
                    <a:lnTo>
                      <a:pt x="647" y="102"/>
                    </a:lnTo>
                    <a:lnTo>
                      <a:pt x="634" y="28"/>
                    </a:lnTo>
                    <a:lnTo>
                      <a:pt x="604" y="45"/>
                    </a:lnTo>
                    <a:lnTo>
                      <a:pt x="579" y="20"/>
                    </a:lnTo>
                    <a:lnTo>
                      <a:pt x="579" y="2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Nigeria">
                <a:extLst>
                  <a:ext uri="{FF2B5EF4-FFF2-40B4-BE49-F238E27FC236}">
                    <a16:creationId xmlns:a16="http://schemas.microsoft.com/office/drawing/2014/main" id="{67EBF3E2-ED25-4D07-B972-8F41F2C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041" y="2529812"/>
                <a:ext cx="835025" cy="717550"/>
              </a:xfrm>
              <a:custGeom>
                <a:avLst/>
                <a:gdLst>
                  <a:gd name="T0" fmla="*/ 509 w 526"/>
                  <a:gd name="T1" fmla="*/ 65 h 452"/>
                  <a:gd name="T2" fmla="*/ 501 w 526"/>
                  <a:gd name="T3" fmla="*/ 66 h 452"/>
                  <a:gd name="T4" fmla="*/ 470 w 526"/>
                  <a:gd name="T5" fmla="*/ 15 h 452"/>
                  <a:gd name="T6" fmla="*/ 460 w 526"/>
                  <a:gd name="T7" fmla="*/ 13 h 452"/>
                  <a:gd name="T8" fmla="*/ 425 w 526"/>
                  <a:gd name="T9" fmla="*/ 39 h 452"/>
                  <a:gd name="T10" fmla="*/ 391 w 526"/>
                  <a:gd name="T11" fmla="*/ 26 h 452"/>
                  <a:gd name="T12" fmla="*/ 368 w 526"/>
                  <a:gd name="T13" fmla="*/ 22 h 452"/>
                  <a:gd name="T14" fmla="*/ 355 w 526"/>
                  <a:gd name="T15" fmla="*/ 29 h 452"/>
                  <a:gd name="T16" fmla="*/ 328 w 526"/>
                  <a:gd name="T17" fmla="*/ 27 h 452"/>
                  <a:gd name="T18" fmla="*/ 303 w 526"/>
                  <a:gd name="T19" fmla="*/ 48 h 452"/>
                  <a:gd name="T20" fmla="*/ 280 w 526"/>
                  <a:gd name="T21" fmla="*/ 49 h 452"/>
                  <a:gd name="T22" fmla="*/ 226 w 526"/>
                  <a:gd name="T23" fmla="*/ 25 h 452"/>
                  <a:gd name="T24" fmla="*/ 205 w 526"/>
                  <a:gd name="T25" fmla="*/ 36 h 452"/>
                  <a:gd name="T26" fmla="*/ 183 w 526"/>
                  <a:gd name="T27" fmla="*/ 36 h 452"/>
                  <a:gd name="T28" fmla="*/ 166 w 526"/>
                  <a:gd name="T29" fmla="*/ 17 h 452"/>
                  <a:gd name="T30" fmla="*/ 121 w 526"/>
                  <a:gd name="T31" fmla="*/ 0 h 452"/>
                  <a:gd name="T32" fmla="*/ 73 w 526"/>
                  <a:gd name="T33" fmla="*/ 5 h 452"/>
                  <a:gd name="T34" fmla="*/ 62 w 526"/>
                  <a:gd name="T35" fmla="*/ 16 h 452"/>
                  <a:gd name="T36" fmla="*/ 56 w 526"/>
                  <a:gd name="T37" fmla="*/ 43 h 452"/>
                  <a:gd name="T38" fmla="*/ 43 w 526"/>
                  <a:gd name="T39" fmla="*/ 61 h 452"/>
                  <a:gd name="T40" fmla="*/ 41 w 526"/>
                  <a:gd name="T41" fmla="*/ 104 h 452"/>
                  <a:gd name="T42" fmla="*/ 39 w 526"/>
                  <a:gd name="T43" fmla="*/ 119 h 452"/>
                  <a:gd name="T44" fmla="*/ 49 w 526"/>
                  <a:gd name="T45" fmla="*/ 147 h 452"/>
                  <a:gd name="T46" fmla="*/ 41 w 526"/>
                  <a:gd name="T47" fmla="*/ 167 h 452"/>
                  <a:gd name="T48" fmla="*/ 45 w 526"/>
                  <a:gd name="T49" fmla="*/ 179 h 452"/>
                  <a:gd name="T50" fmla="*/ 23 w 526"/>
                  <a:gd name="T51" fmla="*/ 207 h 452"/>
                  <a:gd name="T52" fmla="*/ 10 w 526"/>
                  <a:gd name="T53" fmla="*/ 223 h 452"/>
                  <a:gd name="T54" fmla="*/ 1 w 526"/>
                  <a:gd name="T55" fmla="*/ 252 h 452"/>
                  <a:gd name="T56" fmla="*/ 2 w 526"/>
                  <a:gd name="T57" fmla="*/ 282 h 452"/>
                  <a:gd name="T58" fmla="*/ 0 w 526"/>
                  <a:gd name="T59" fmla="*/ 358 h 452"/>
                  <a:gd name="T60" fmla="*/ 40 w 526"/>
                  <a:gd name="T61" fmla="*/ 358 h 452"/>
                  <a:gd name="T62" fmla="*/ 73 w 526"/>
                  <a:gd name="T63" fmla="*/ 357 h 452"/>
                  <a:gd name="T64" fmla="*/ 104 w 526"/>
                  <a:gd name="T65" fmla="*/ 388 h 452"/>
                  <a:gd name="T66" fmla="*/ 119 w 526"/>
                  <a:gd name="T67" fmla="*/ 422 h 452"/>
                  <a:gd name="T68" fmla="*/ 143 w 526"/>
                  <a:gd name="T69" fmla="*/ 451 h 452"/>
                  <a:gd name="T70" fmla="*/ 179 w 526"/>
                  <a:gd name="T71" fmla="*/ 452 h 452"/>
                  <a:gd name="T72" fmla="*/ 196 w 526"/>
                  <a:gd name="T73" fmla="*/ 442 h 452"/>
                  <a:gd name="T74" fmla="*/ 213 w 526"/>
                  <a:gd name="T75" fmla="*/ 444 h 452"/>
                  <a:gd name="T76" fmla="*/ 260 w 526"/>
                  <a:gd name="T77" fmla="*/ 427 h 452"/>
                  <a:gd name="T78" fmla="*/ 271 w 526"/>
                  <a:gd name="T79" fmla="*/ 394 h 452"/>
                  <a:gd name="T80" fmla="*/ 292 w 526"/>
                  <a:gd name="T81" fmla="*/ 348 h 452"/>
                  <a:gd name="T82" fmla="*/ 304 w 526"/>
                  <a:gd name="T83" fmla="*/ 348 h 452"/>
                  <a:gd name="T84" fmla="*/ 331 w 526"/>
                  <a:gd name="T85" fmla="*/ 321 h 452"/>
                  <a:gd name="T86" fmla="*/ 347 w 526"/>
                  <a:gd name="T87" fmla="*/ 320 h 452"/>
                  <a:gd name="T88" fmla="*/ 373 w 526"/>
                  <a:gd name="T89" fmla="*/ 340 h 452"/>
                  <a:gd name="T90" fmla="*/ 403 w 526"/>
                  <a:gd name="T91" fmla="*/ 324 h 452"/>
                  <a:gd name="T92" fmla="*/ 408 w 526"/>
                  <a:gd name="T93" fmla="*/ 304 h 452"/>
                  <a:gd name="T94" fmla="*/ 417 w 526"/>
                  <a:gd name="T95" fmla="*/ 286 h 452"/>
                  <a:gd name="T96" fmla="*/ 424 w 526"/>
                  <a:gd name="T97" fmla="*/ 262 h 452"/>
                  <a:gd name="T98" fmla="*/ 448 w 526"/>
                  <a:gd name="T99" fmla="*/ 242 h 452"/>
                  <a:gd name="T100" fmla="*/ 456 w 526"/>
                  <a:gd name="T101" fmla="*/ 209 h 452"/>
                  <a:gd name="T102" fmla="*/ 466 w 526"/>
                  <a:gd name="T103" fmla="*/ 199 h 452"/>
                  <a:gd name="T104" fmla="*/ 472 w 526"/>
                  <a:gd name="T105" fmla="*/ 174 h 452"/>
                  <a:gd name="T106" fmla="*/ 483 w 526"/>
                  <a:gd name="T107" fmla="*/ 145 h 452"/>
                  <a:gd name="T108" fmla="*/ 520 w 526"/>
                  <a:gd name="T109" fmla="*/ 108 h 452"/>
                  <a:gd name="T110" fmla="*/ 522 w 526"/>
                  <a:gd name="T111" fmla="*/ 92 h 452"/>
                  <a:gd name="T112" fmla="*/ 526 w 526"/>
                  <a:gd name="T113" fmla="*/ 83 h 452"/>
                  <a:gd name="T114" fmla="*/ 509 w 526"/>
                  <a:gd name="T115" fmla="*/ 65 h 452"/>
                  <a:gd name="T116" fmla="*/ 509 w 526"/>
                  <a:gd name="T117" fmla="*/ 65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6" h="452">
                    <a:moveTo>
                      <a:pt x="509" y="65"/>
                    </a:moveTo>
                    <a:lnTo>
                      <a:pt x="501" y="66"/>
                    </a:lnTo>
                    <a:lnTo>
                      <a:pt x="470" y="15"/>
                    </a:lnTo>
                    <a:lnTo>
                      <a:pt x="460" y="13"/>
                    </a:lnTo>
                    <a:lnTo>
                      <a:pt x="425" y="39"/>
                    </a:lnTo>
                    <a:lnTo>
                      <a:pt x="391" y="26"/>
                    </a:lnTo>
                    <a:lnTo>
                      <a:pt x="368" y="22"/>
                    </a:lnTo>
                    <a:lnTo>
                      <a:pt x="355" y="29"/>
                    </a:lnTo>
                    <a:lnTo>
                      <a:pt x="328" y="27"/>
                    </a:lnTo>
                    <a:lnTo>
                      <a:pt x="303" y="48"/>
                    </a:lnTo>
                    <a:lnTo>
                      <a:pt x="280" y="49"/>
                    </a:lnTo>
                    <a:lnTo>
                      <a:pt x="226" y="25"/>
                    </a:lnTo>
                    <a:lnTo>
                      <a:pt x="205" y="36"/>
                    </a:lnTo>
                    <a:lnTo>
                      <a:pt x="183" y="36"/>
                    </a:lnTo>
                    <a:lnTo>
                      <a:pt x="166" y="17"/>
                    </a:lnTo>
                    <a:lnTo>
                      <a:pt x="121" y="0"/>
                    </a:lnTo>
                    <a:lnTo>
                      <a:pt x="73" y="5"/>
                    </a:lnTo>
                    <a:lnTo>
                      <a:pt x="62" y="16"/>
                    </a:lnTo>
                    <a:lnTo>
                      <a:pt x="56" y="43"/>
                    </a:lnTo>
                    <a:lnTo>
                      <a:pt x="43" y="61"/>
                    </a:lnTo>
                    <a:lnTo>
                      <a:pt x="41" y="104"/>
                    </a:lnTo>
                    <a:lnTo>
                      <a:pt x="39" y="119"/>
                    </a:lnTo>
                    <a:lnTo>
                      <a:pt x="49" y="147"/>
                    </a:lnTo>
                    <a:lnTo>
                      <a:pt x="41" y="167"/>
                    </a:lnTo>
                    <a:lnTo>
                      <a:pt x="45" y="179"/>
                    </a:lnTo>
                    <a:lnTo>
                      <a:pt x="23" y="207"/>
                    </a:lnTo>
                    <a:lnTo>
                      <a:pt x="10" y="223"/>
                    </a:lnTo>
                    <a:lnTo>
                      <a:pt x="1" y="252"/>
                    </a:lnTo>
                    <a:lnTo>
                      <a:pt x="2" y="282"/>
                    </a:lnTo>
                    <a:lnTo>
                      <a:pt x="0" y="358"/>
                    </a:lnTo>
                    <a:lnTo>
                      <a:pt x="40" y="358"/>
                    </a:lnTo>
                    <a:lnTo>
                      <a:pt x="73" y="357"/>
                    </a:lnTo>
                    <a:lnTo>
                      <a:pt x="104" y="388"/>
                    </a:lnTo>
                    <a:lnTo>
                      <a:pt x="119" y="422"/>
                    </a:lnTo>
                    <a:lnTo>
                      <a:pt x="143" y="451"/>
                    </a:lnTo>
                    <a:lnTo>
                      <a:pt x="179" y="452"/>
                    </a:lnTo>
                    <a:lnTo>
                      <a:pt x="196" y="442"/>
                    </a:lnTo>
                    <a:lnTo>
                      <a:pt x="213" y="444"/>
                    </a:lnTo>
                    <a:lnTo>
                      <a:pt x="260" y="427"/>
                    </a:lnTo>
                    <a:lnTo>
                      <a:pt x="271" y="394"/>
                    </a:lnTo>
                    <a:lnTo>
                      <a:pt x="292" y="348"/>
                    </a:lnTo>
                    <a:lnTo>
                      <a:pt x="304" y="348"/>
                    </a:lnTo>
                    <a:lnTo>
                      <a:pt x="331" y="321"/>
                    </a:lnTo>
                    <a:lnTo>
                      <a:pt x="347" y="320"/>
                    </a:lnTo>
                    <a:lnTo>
                      <a:pt x="373" y="340"/>
                    </a:lnTo>
                    <a:lnTo>
                      <a:pt x="403" y="324"/>
                    </a:lnTo>
                    <a:lnTo>
                      <a:pt x="408" y="304"/>
                    </a:lnTo>
                    <a:lnTo>
                      <a:pt x="417" y="286"/>
                    </a:lnTo>
                    <a:lnTo>
                      <a:pt x="424" y="262"/>
                    </a:lnTo>
                    <a:lnTo>
                      <a:pt x="448" y="242"/>
                    </a:lnTo>
                    <a:lnTo>
                      <a:pt x="456" y="209"/>
                    </a:lnTo>
                    <a:lnTo>
                      <a:pt x="466" y="199"/>
                    </a:lnTo>
                    <a:lnTo>
                      <a:pt x="472" y="174"/>
                    </a:lnTo>
                    <a:lnTo>
                      <a:pt x="483" y="145"/>
                    </a:lnTo>
                    <a:lnTo>
                      <a:pt x="520" y="108"/>
                    </a:lnTo>
                    <a:lnTo>
                      <a:pt x="522" y="92"/>
                    </a:lnTo>
                    <a:lnTo>
                      <a:pt x="526" y="83"/>
                    </a:lnTo>
                    <a:lnTo>
                      <a:pt x="509" y="65"/>
                    </a:lnTo>
                    <a:lnTo>
                      <a:pt x="509" y="65"/>
                    </a:lnTo>
                    <a:close/>
                  </a:path>
                </a:pathLst>
              </a:custGeom>
              <a:solidFill>
                <a:srgbClr val="00B050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Rwanda">
                <a:extLst>
                  <a:ext uri="{FF2B5EF4-FFF2-40B4-BE49-F238E27FC236}">
                    <a16:creationId xmlns:a16="http://schemas.microsoft.com/office/drawing/2014/main" id="{AB52A71F-693D-4679-93C9-9C34DE155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941" y="3649000"/>
                <a:ext cx="127000" cy="133350"/>
              </a:xfrm>
              <a:custGeom>
                <a:avLst/>
                <a:gdLst>
                  <a:gd name="T0" fmla="*/ 63 w 80"/>
                  <a:gd name="T1" fmla="*/ 0 h 84"/>
                  <a:gd name="T2" fmla="*/ 35 w 80"/>
                  <a:gd name="T3" fmla="*/ 14 h 84"/>
                  <a:gd name="T4" fmla="*/ 24 w 80"/>
                  <a:gd name="T5" fmla="*/ 10 h 84"/>
                  <a:gd name="T6" fmla="*/ 12 w 80"/>
                  <a:gd name="T7" fmla="*/ 23 h 84"/>
                  <a:gd name="T8" fmla="*/ 10 w 80"/>
                  <a:gd name="T9" fmla="*/ 51 h 84"/>
                  <a:gd name="T10" fmla="*/ 4 w 80"/>
                  <a:gd name="T11" fmla="*/ 54 h 84"/>
                  <a:gd name="T12" fmla="*/ 0 w 80"/>
                  <a:gd name="T13" fmla="*/ 80 h 84"/>
                  <a:gd name="T14" fmla="*/ 26 w 80"/>
                  <a:gd name="T15" fmla="*/ 84 h 84"/>
                  <a:gd name="T16" fmla="*/ 41 w 80"/>
                  <a:gd name="T17" fmla="*/ 57 h 84"/>
                  <a:gd name="T18" fmla="*/ 65 w 80"/>
                  <a:gd name="T19" fmla="*/ 60 h 84"/>
                  <a:gd name="T20" fmla="*/ 65 w 80"/>
                  <a:gd name="T21" fmla="*/ 60 h 84"/>
                  <a:gd name="T22" fmla="*/ 77 w 80"/>
                  <a:gd name="T23" fmla="*/ 54 h 84"/>
                  <a:gd name="T24" fmla="*/ 80 w 80"/>
                  <a:gd name="T25" fmla="*/ 26 h 84"/>
                  <a:gd name="T26" fmla="*/ 63 w 80"/>
                  <a:gd name="T27" fmla="*/ 0 h 84"/>
                  <a:gd name="T28" fmla="*/ 63 w 80"/>
                  <a:gd name="T2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84">
                    <a:moveTo>
                      <a:pt x="63" y="0"/>
                    </a:moveTo>
                    <a:lnTo>
                      <a:pt x="35" y="14"/>
                    </a:lnTo>
                    <a:lnTo>
                      <a:pt x="24" y="10"/>
                    </a:lnTo>
                    <a:lnTo>
                      <a:pt x="12" y="23"/>
                    </a:lnTo>
                    <a:lnTo>
                      <a:pt x="10" y="51"/>
                    </a:lnTo>
                    <a:lnTo>
                      <a:pt x="4" y="54"/>
                    </a:lnTo>
                    <a:lnTo>
                      <a:pt x="0" y="80"/>
                    </a:lnTo>
                    <a:lnTo>
                      <a:pt x="26" y="84"/>
                    </a:lnTo>
                    <a:lnTo>
                      <a:pt x="41" y="57"/>
                    </a:lnTo>
                    <a:lnTo>
                      <a:pt x="65" y="60"/>
                    </a:lnTo>
                    <a:lnTo>
                      <a:pt x="65" y="60"/>
                    </a:lnTo>
                    <a:lnTo>
                      <a:pt x="77" y="54"/>
                    </a:lnTo>
                    <a:lnTo>
                      <a:pt x="80" y="26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Western Sahara">
                <a:extLst>
                  <a:ext uri="{FF2B5EF4-FFF2-40B4-BE49-F238E27FC236}">
                    <a16:creationId xmlns:a16="http://schemas.microsoft.com/office/drawing/2014/main" id="{1874CD07-36FE-494F-93E8-0FBE7C75D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266" y="1501111"/>
                <a:ext cx="590550" cy="496888"/>
              </a:xfrm>
              <a:custGeom>
                <a:avLst/>
                <a:gdLst>
                  <a:gd name="T0" fmla="*/ 372 w 372"/>
                  <a:gd name="T1" fmla="*/ 0 h 313"/>
                  <a:gd name="T2" fmla="*/ 366 w 372"/>
                  <a:gd name="T3" fmla="*/ 0 h 313"/>
                  <a:gd name="T4" fmla="*/ 366 w 372"/>
                  <a:gd name="T5" fmla="*/ 0 h 313"/>
                  <a:gd name="T6" fmla="*/ 366 w 372"/>
                  <a:gd name="T7" fmla="*/ 25 h 313"/>
                  <a:gd name="T8" fmla="*/ 339 w 372"/>
                  <a:gd name="T9" fmla="*/ 27 h 313"/>
                  <a:gd name="T10" fmla="*/ 326 w 372"/>
                  <a:gd name="T11" fmla="*/ 38 h 313"/>
                  <a:gd name="T12" fmla="*/ 306 w 372"/>
                  <a:gd name="T13" fmla="*/ 38 h 313"/>
                  <a:gd name="T14" fmla="*/ 290 w 372"/>
                  <a:gd name="T15" fmla="*/ 32 h 313"/>
                  <a:gd name="T16" fmla="*/ 254 w 372"/>
                  <a:gd name="T17" fmla="*/ 36 h 313"/>
                  <a:gd name="T18" fmla="*/ 238 w 372"/>
                  <a:gd name="T19" fmla="*/ 73 h 313"/>
                  <a:gd name="T20" fmla="*/ 225 w 372"/>
                  <a:gd name="T21" fmla="*/ 77 h 313"/>
                  <a:gd name="T22" fmla="*/ 203 w 372"/>
                  <a:gd name="T23" fmla="*/ 136 h 313"/>
                  <a:gd name="T24" fmla="*/ 141 w 372"/>
                  <a:gd name="T25" fmla="*/ 186 h 313"/>
                  <a:gd name="T26" fmla="*/ 125 w 372"/>
                  <a:gd name="T27" fmla="*/ 252 h 313"/>
                  <a:gd name="T28" fmla="*/ 107 w 372"/>
                  <a:gd name="T29" fmla="*/ 273 h 313"/>
                  <a:gd name="T30" fmla="*/ 101 w 372"/>
                  <a:gd name="T31" fmla="*/ 290 h 313"/>
                  <a:gd name="T32" fmla="*/ 2 w 372"/>
                  <a:gd name="T33" fmla="*/ 293 h 313"/>
                  <a:gd name="T34" fmla="*/ 2 w 372"/>
                  <a:gd name="T35" fmla="*/ 293 h 313"/>
                  <a:gd name="T36" fmla="*/ 0 w 372"/>
                  <a:gd name="T37" fmla="*/ 313 h 313"/>
                  <a:gd name="T38" fmla="*/ 10 w 372"/>
                  <a:gd name="T39" fmla="*/ 298 h 313"/>
                  <a:gd name="T40" fmla="*/ 181 w 372"/>
                  <a:gd name="T41" fmla="*/ 298 h 313"/>
                  <a:gd name="T42" fmla="*/ 174 w 372"/>
                  <a:gd name="T43" fmla="*/ 230 h 313"/>
                  <a:gd name="T44" fmla="*/ 185 w 372"/>
                  <a:gd name="T45" fmla="*/ 206 h 313"/>
                  <a:gd name="T46" fmla="*/ 226 w 372"/>
                  <a:gd name="T47" fmla="*/ 202 h 313"/>
                  <a:gd name="T48" fmla="*/ 227 w 372"/>
                  <a:gd name="T49" fmla="*/ 81 h 313"/>
                  <a:gd name="T50" fmla="*/ 370 w 372"/>
                  <a:gd name="T51" fmla="*/ 84 h 313"/>
                  <a:gd name="T52" fmla="*/ 371 w 372"/>
                  <a:gd name="T53" fmla="*/ 12 h 313"/>
                  <a:gd name="T54" fmla="*/ 372 w 372"/>
                  <a:gd name="T55" fmla="*/ 3 h 313"/>
                  <a:gd name="T56" fmla="*/ 372 w 372"/>
                  <a:gd name="T57" fmla="*/ 0 h 313"/>
                  <a:gd name="T58" fmla="*/ 372 w 372"/>
                  <a:gd name="T5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2" h="313">
                    <a:moveTo>
                      <a:pt x="372" y="0"/>
                    </a:moveTo>
                    <a:lnTo>
                      <a:pt x="366" y="0"/>
                    </a:lnTo>
                    <a:lnTo>
                      <a:pt x="366" y="0"/>
                    </a:lnTo>
                    <a:lnTo>
                      <a:pt x="366" y="25"/>
                    </a:lnTo>
                    <a:lnTo>
                      <a:pt x="339" y="27"/>
                    </a:lnTo>
                    <a:lnTo>
                      <a:pt x="326" y="38"/>
                    </a:lnTo>
                    <a:lnTo>
                      <a:pt x="306" y="38"/>
                    </a:lnTo>
                    <a:lnTo>
                      <a:pt x="290" y="32"/>
                    </a:lnTo>
                    <a:lnTo>
                      <a:pt x="254" y="36"/>
                    </a:lnTo>
                    <a:lnTo>
                      <a:pt x="238" y="73"/>
                    </a:lnTo>
                    <a:lnTo>
                      <a:pt x="225" y="77"/>
                    </a:lnTo>
                    <a:lnTo>
                      <a:pt x="203" y="136"/>
                    </a:lnTo>
                    <a:lnTo>
                      <a:pt x="141" y="186"/>
                    </a:lnTo>
                    <a:lnTo>
                      <a:pt x="125" y="252"/>
                    </a:lnTo>
                    <a:lnTo>
                      <a:pt x="107" y="273"/>
                    </a:lnTo>
                    <a:lnTo>
                      <a:pt x="101" y="290"/>
                    </a:lnTo>
                    <a:lnTo>
                      <a:pt x="2" y="293"/>
                    </a:lnTo>
                    <a:lnTo>
                      <a:pt x="2" y="293"/>
                    </a:lnTo>
                    <a:lnTo>
                      <a:pt x="0" y="313"/>
                    </a:lnTo>
                    <a:lnTo>
                      <a:pt x="10" y="298"/>
                    </a:lnTo>
                    <a:lnTo>
                      <a:pt x="181" y="298"/>
                    </a:lnTo>
                    <a:lnTo>
                      <a:pt x="174" y="230"/>
                    </a:lnTo>
                    <a:lnTo>
                      <a:pt x="185" y="206"/>
                    </a:lnTo>
                    <a:lnTo>
                      <a:pt x="226" y="202"/>
                    </a:lnTo>
                    <a:lnTo>
                      <a:pt x="227" y="81"/>
                    </a:lnTo>
                    <a:lnTo>
                      <a:pt x="370" y="84"/>
                    </a:lnTo>
                    <a:lnTo>
                      <a:pt x="371" y="12"/>
                    </a:lnTo>
                    <a:lnTo>
                      <a:pt x="372" y="3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Sudan">
                <a:extLst>
                  <a:ext uri="{FF2B5EF4-FFF2-40B4-BE49-F238E27FC236}">
                    <a16:creationId xmlns:a16="http://schemas.microsoft.com/office/drawing/2014/main" id="{66BBC829-71E1-444E-B1EA-7C2514725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3591" y="1923387"/>
                <a:ext cx="1139825" cy="996950"/>
              </a:xfrm>
              <a:custGeom>
                <a:avLst/>
                <a:gdLst>
                  <a:gd name="T0" fmla="*/ 652 w 718"/>
                  <a:gd name="T1" fmla="*/ 237 h 628"/>
                  <a:gd name="T2" fmla="*/ 697 w 718"/>
                  <a:gd name="T3" fmla="*/ 215 h 628"/>
                  <a:gd name="T4" fmla="*/ 694 w 718"/>
                  <a:gd name="T5" fmla="*/ 171 h 628"/>
                  <a:gd name="T6" fmla="*/ 656 w 718"/>
                  <a:gd name="T7" fmla="*/ 103 h 628"/>
                  <a:gd name="T8" fmla="*/ 656 w 718"/>
                  <a:gd name="T9" fmla="*/ 46 h 628"/>
                  <a:gd name="T10" fmla="*/ 466 w 718"/>
                  <a:gd name="T11" fmla="*/ 0 h 628"/>
                  <a:gd name="T12" fmla="*/ 121 w 718"/>
                  <a:gd name="T13" fmla="*/ 0 h 628"/>
                  <a:gd name="T14" fmla="*/ 74 w 718"/>
                  <a:gd name="T15" fmla="*/ 94 h 628"/>
                  <a:gd name="T16" fmla="*/ 84 w 718"/>
                  <a:gd name="T17" fmla="*/ 300 h 628"/>
                  <a:gd name="T18" fmla="*/ 26 w 718"/>
                  <a:gd name="T19" fmla="*/ 331 h 628"/>
                  <a:gd name="T20" fmla="*/ 24 w 718"/>
                  <a:gd name="T21" fmla="*/ 371 h 628"/>
                  <a:gd name="T22" fmla="*/ 16 w 718"/>
                  <a:gd name="T23" fmla="*/ 405 h 628"/>
                  <a:gd name="T24" fmla="*/ 0 w 718"/>
                  <a:gd name="T25" fmla="*/ 442 h 628"/>
                  <a:gd name="T26" fmla="*/ 26 w 718"/>
                  <a:gd name="T27" fmla="*/ 458 h 628"/>
                  <a:gd name="T28" fmla="*/ 43 w 718"/>
                  <a:gd name="T29" fmla="*/ 499 h 628"/>
                  <a:gd name="T30" fmla="*/ 49 w 718"/>
                  <a:gd name="T31" fmla="*/ 530 h 628"/>
                  <a:gd name="T32" fmla="*/ 75 w 718"/>
                  <a:gd name="T33" fmla="*/ 579 h 628"/>
                  <a:gd name="T34" fmla="*/ 72 w 718"/>
                  <a:gd name="T35" fmla="*/ 613 h 628"/>
                  <a:gd name="T36" fmla="*/ 91 w 718"/>
                  <a:gd name="T37" fmla="*/ 628 h 628"/>
                  <a:gd name="T38" fmla="*/ 120 w 718"/>
                  <a:gd name="T39" fmla="*/ 615 h 628"/>
                  <a:gd name="T40" fmla="*/ 142 w 718"/>
                  <a:gd name="T41" fmla="*/ 551 h 628"/>
                  <a:gd name="T42" fmla="*/ 182 w 718"/>
                  <a:gd name="T43" fmla="*/ 557 h 628"/>
                  <a:gd name="T44" fmla="*/ 218 w 718"/>
                  <a:gd name="T45" fmla="*/ 589 h 628"/>
                  <a:gd name="T46" fmla="*/ 265 w 718"/>
                  <a:gd name="T47" fmla="*/ 583 h 628"/>
                  <a:gd name="T48" fmla="*/ 316 w 718"/>
                  <a:gd name="T49" fmla="*/ 592 h 628"/>
                  <a:gd name="T50" fmla="*/ 340 w 718"/>
                  <a:gd name="T51" fmla="*/ 573 h 628"/>
                  <a:gd name="T52" fmla="*/ 361 w 718"/>
                  <a:gd name="T53" fmla="*/ 550 h 628"/>
                  <a:gd name="T54" fmla="*/ 421 w 718"/>
                  <a:gd name="T55" fmla="*/ 572 h 628"/>
                  <a:gd name="T56" fmla="*/ 467 w 718"/>
                  <a:gd name="T57" fmla="*/ 513 h 628"/>
                  <a:gd name="T58" fmla="*/ 451 w 718"/>
                  <a:gd name="T59" fmla="*/ 471 h 628"/>
                  <a:gd name="T60" fmla="*/ 480 w 718"/>
                  <a:gd name="T61" fmla="*/ 459 h 628"/>
                  <a:gd name="T62" fmla="*/ 496 w 718"/>
                  <a:gd name="T63" fmla="*/ 496 h 628"/>
                  <a:gd name="T64" fmla="*/ 526 w 718"/>
                  <a:gd name="T65" fmla="*/ 549 h 628"/>
                  <a:gd name="T66" fmla="*/ 532 w 718"/>
                  <a:gd name="T67" fmla="*/ 588 h 628"/>
                  <a:gd name="T68" fmla="*/ 538 w 718"/>
                  <a:gd name="T69" fmla="*/ 583 h 628"/>
                  <a:gd name="T70" fmla="*/ 570 w 718"/>
                  <a:gd name="T71" fmla="*/ 522 h 628"/>
                  <a:gd name="T72" fmla="*/ 592 w 718"/>
                  <a:gd name="T73" fmla="*/ 465 h 628"/>
                  <a:gd name="T74" fmla="*/ 634 w 718"/>
                  <a:gd name="T75" fmla="*/ 397 h 628"/>
                  <a:gd name="T76" fmla="*/ 634 w 718"/>
                  <a:gd name="T77" fmla="*/ 337 h 628"/>
                  <a:gd name="T78" fmla="*/ 650 w 718"/>
                  <a:gd name="T79" fmla="*/ 269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18" h="628">
                    <a:moveTo>
                      <a:pt x="650" y="269"/>
                    </a:moveTo>
                    <a:lnTo>
                      <a:pt x="652" y="237"/>
                    </a:lnTo>
                    <a:lnTo>
                      <a:pt x="665" y="223"/>
                    </a:lnTo>
                    <a:lnTo>
                      <a:pt x="697" y="215"/>
                    </a:lnTo>
                    <a:lnTo>
                      <a:pt x="718" y="188"/>
                    </a:lnTo>
                    <a:lnTo>
                      <a:pt x="694" y="171"/>
                    </a:lnTo>
                    <a:lnTo>
                      <a:pt x="675" y="159"/>
                    </a:lnTo>
                    <a:lnTo>
                      <a:pt x="656" y="103"/>
                    </a:lnTo>
                    <a:lnTo>
                      <a:pt x="647" y="55"/>
                    </a:lnTo>
                    <a:lnTo>
                      <a:pt x="656" y="46"/>
                    </a:lnTo>
                    <a:lnTo>
                      <a:pt x="639" y="0"/>
                    </a:lnTo>
                    <a:lnTo>
                      <a:pt x="466" y="0"/>
                    </a:lnTo>
                    <a:lnTo>
                      <a:pt x="296" y="0"/>
                    </a:lnTo>
                    <a:lnTo>
                      <a:pt x="121" y="0"/>
                    </a:lnTo>
                    <a:lnTo>
                      <a:pt x="125" y="94"/>
                    </a:lnTo>
                    <a:lnTo>
                      <a:pt x="74" y="94"/>
                    </a:lnTo>
                    <a:lnTo>
                      <a:pt x="74" y="114"/>
                    </a:lnTo>
                    <a:lnTo>
                      <a:pt x="84" y="300"/>
                    </a:lnTo>
                    <a:lnTo>
                      <a:pt x="45" y="297"/>
                    </a:lnTo>
                    <a:lnTo>
                      <a:pt x="26" y="331"/>
                    </a:lnTo>
                    <a:lnTo>
                      <a:pt x="15" y="360"/>
                    </a:lnTo>
                    <a:lnTo>
                      <a:pt x="24" y="371"/>
                    </a:lnTo>
                    <a:lnTo>
                      <a:pt x="10" y="386"/>
                    </a:lnTo>
                    <a:lnTo>
                      <a:pt x="16" y="405"/>
                    </a:lnTo>
                    <a:lnTo>
                      <a:pt x="5" y="425"/>
                    </a:lnTo>
                    <a:lnTo>
                      <a:pt x="0" y="442"/>
                    </a:lnTo>
                    <a:lnTo>
                      <a:pt x="16" y="439"/>
                    </a:lnTo>
                    <a:lnTo>
                      <a:pt x="26" y="458"/>
                    </a:lnTo>
                    <a:lnTo>
                      <a:pt x="27" y="485"/>
                    </a:lnTo>
                    <a:lnTo>
                      <a:pt x="43" y="499"/>
                    </a:lnTo>
                    <a:lnTo>
                      <a:pt x="43" y="510"/>
                    </a:lnTo>
                    <a:lnTo>
                      <a:pt x="49" y="530"/>
                    </a:lnTo>
                    <a:lnTo>
                      <a:pt x="75" y="560"/>
                    </a:lnTo>
                    <a:lnTo>
                      <a:pt x="75" y="579"/>
                    </a:lnTo>
                    <a:lnTo>
                      <a:pt x="69" y="598"/>
                    </a:lnTo>
                    <a:lnTo>
                      <a:pt x="72" y="613"/>
                    </a:lnTo>
                    <a:lnTo>
                      <a:pt x="87" y="627"/>
                    </a:lnTo>
                    <a:lnTo>
                      <a:pt x="91" y="628"/>
                    </a:lnTo>
                    <a:lnTo>
                      <a:pt x="105" y="623"/>
                    </a:lnTo>
                    <a:lnTo>
                      <a:pt x="120" y="615"/>
                    </a:lnTo>
                    <a:lnTo>
                      <a:pt x="130" y="572"/>
                    </a:lnTo>
                    <a:lnTo>
                      <a:pt x="142" y="551"/>
                    </a:lnTo>
                    <a:lnTo>
                      <a:pt x="174" y="544"/>
                    </a:lnTo>
                    <a:lnTo>
                      <a:pt x="182" y="557"/>
                    </a:lnTo>
                    <a:lnTo>
                      <a:pt x="206" y="584"/>
                    </a:lnTo>
                    <a:lnTo>
                      <a:pt x="218" y="589"/>
                    </a:lnTo>
                    <a:lnTo>
                      <a:pt x="233" y="581"/>
                    </a:lnTo>
                    <a:lnTo>
                      <a:pt x="265" y="583"/>
                    </a:lnTo>
                    <a:lnTo>
                      <a:pt x="272" y="592"/>
                    </a:lnTo>
                    <a:lnTo>
                      <a:pt x="316" y="592"/>
                    </a:lnTo>
                    <a:lnTo>
                      <a:pt x="317" y="583"/>
                    </a:lnTo>
                    <a:lnTo>
                      <a:pt x="340" y="573"/>
                    </a:lnTo>
                    <a:lnTo>
                      <a:pt x="345" y="560"/>
                    </a:lnTo>
                    <a:lnTo>
                      <a:pt x="361" y="550"/>
                    </a:lnTo>
                    <a:lnTo>
                      <a:pt x="400" y="578"/>
                    </a:lnTo>
                    <a:lnTo>
                      <a:pt x="421" y="572"/>
                    </a:lnTo>
                    <a:lnTo>
                      <a:pt x="443" y="538"/>
                    </a:lnTo>
                    <a:lnTo>
                      <a:pt x="467" y="513"/>
                    </a:lnTo>
                    <a:lnTo>
                      <a:pt x="462" y="485"/>
                    </a:lnTo>
                    <a:lnTo>
                      <a:pt x="451" y="471"/>
                    </a:lnTo>
                    <a:lnTo>
                      <a:pt x="478" y="469"/>
                    </a:lnTo>
                    <a:lnTo>
                      <a:pt x="480" y="459"/>
                    </a:lnTo>
                    <a:lnTo>
                      <a:pt x="501" y="461"/>
                    </a:lnTo>
                    <a:lnTo>
                      <a:pt x="496" y="496"/>
                    </a:lnTo>
                    <a:lnTo>
                      <a:pt x="503" y="530"/>
                    </a:lnTo>
                    <a:lnTo>
                      <a:pt x="526" y="549"/>
                    </a:lnTo>
                    <a:lnTo>
                      <a:pt x="532" y="565"/>
                    </a:lnTo>
                    <a:lnTo>
                      <a:pt x="532" y="588"/>
                    </a:lnTo>
                    <a:lnTo>
                      <a:pt x="538" y="589"/>
                    </a:lnTo>
                    <a:lnTo>
                      <a:pt x="538" y="583"/>
                    </a:lnTo>
                    <a:lnTo>
                      <a:pt x="550" y="534"/>
                    </a:lnTo>
                    <a:lnTo>
                      <a:pt x="570" y="522"/>
                    </a:lnTo>
                    <a:lnTo>
                      <a:pt x="575" y="502"/>
                    </a:lnTo>
                    <a:lnTo>
                      <a:pt x="592" y="465"/>
                    </a:lnTo>
                    <a:lnTo>
                      <a:pt x="618" y="443"/>
                    </a:lnTo>
                    <a:lnTo>
                      <a:pt x="634" y="397"/>
                    </a:lnTo>
                    <a:lnTo>
                      <a:pt x="640" y="356"/>
                    </a:lnTo>
                    <a:lnTo>
                      <a:pt x="634" y="337"/>
                    </a:lnTo>
                    <a:lnTo>
                      <a:pt x="650" y="269"/>
                    </a:lnTo>
                    <a:lnTo>
                      <a:pt x="650" y="26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South Sudan">
                <a:extLst>
                  <a:ext uri="{FF2B5EF4-FFF2-40B4-BE49-F238E27FC236}">
                    <a16:creationId xmlns:a16="http://schemas.microsoft.com/office/drawing/2014/main" id="{FDA5F306-6E36-4AC4-AA5B-C614E7A90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054" y="2652050"/>
                <a:ext cx="809625" cy="650875"/>
              </a:xfrm>
              <a:custGeom>
                <a:avLst/>
                <a:gdLst>
                  <a:gd name="T0" fmla="*/ 435 w 510"/>
                  <a:gd name="T1" fmla="*/ 90 h 410"/>
                  <a:gd name="T2" fmla="*/ 405 w 510"/>
                  <a:gd name="T3" fmla="*/ 37 h 410"/>
                  <a:gd name="T4" fmla="*/ 389 w 510"/>
                  <a:gd name="T5" fmla="*/ 0 h 410"/>
                  <a:gd name="T6" fmla="*/ 360 w 510"/>
                  <a:gd name="T7" fmla="*/ 12 h 410"/>
                  <a:gd name="T8" fmla="*/ 376 w 510"/>
                  <a:gd name="T9" fmla="*/ 54 h 410"/>
                  <a:gd name="T10" fmla="*/ 330 w 510"/>
                  <a:gd name="T11" fmla="*/ 113 h 410"/>
                  <a:gd name="T12" fmla="*/ 270 w 510"/>
                  <a:gd name="T13" fmla="*/ 91 h 410"/>
                  <a:gd name="T14" fmla="*/ 249 w 510"/>
                  <a:gd name="T15" fmla="*/ 114 h 410"/>
                  <a:gd name="T16" fmla="*/ 225 w 510"/>
                  <a:gd name="T17" fmla="*/ 133 h 410"/>
                  <a:gd name="T18" fmla="*/ 174 w 510"/>
                  <a:gd name="T19" fmla="*/ 124 h 410"/>
                  <a:gd name="T20" fmla="*/ 127 w 510"/>
                  <a:gd name="T21" fmla="*/ 130 h 410"/>
                  <a:gd name="T22" fmla="*/ 91 w 510"/>
                  <a:gd name="T23" fmla="*/ 98 h 410"/>
                  <a:gd name="T24" fmla="*/ 51 w 510"/>
                  <a:gd name="T25" fmla="*/ 92 h 410"/>
                  <a:gd name="T26" fmla="*/ 29 w 510"/>
                  <a:gd name="T27" fmla="*/ 156 h 410"/>
                  <a:gd name="T28" fmla="*/ 0 w 510"/>
                  <a:gd name="T29" fmla="*/ 169 h 410"/>
                  <a:gd name="T30" fmla="*/ 56 w 510"/>
                  <a:gd name="T31" fmla="*/ 207 h 410"/>
                  <a:gd name="T32" fmla="*/ 86 w 510"/>
                  <a:gd name="T33" fmla="*/ 247 h 410"/>
                  <a:gd name="T34" fmla="*/ 117 w 510"/>
                  <a:gd name="T35" fmla="*/ 295 h 410"/>
                  <a:gd name="T36" fmla="*/ 158 w 510"/>
                  <a:gd name="T37" fmla="*/ 329 h 410"/>
                  <a:gd name="T38" fmla="*/ 205 w 510"/>
                  <a:gd name="T39" fmla="*/ 373 h 410"/>
                  <a:gd name="T40" fmla="*/ 237 w 510"/>
                  <a:gd name="T41" fmla="*/ 368 h 410"/>
                  <a:gd name="T42" fmla="*/ 273 w 510"/>
                  <a:gd name="T43" fmla="*/ 378 h 410"/>
                  <a:gd name="T44" fmla="*/ 313 w 510"/>
                  <a:gd name="T45" fmla="*/ 410 h 410"/>
                  <a:gd name="T46" fmla="*/ 360 w 510"/>
                  <a:gd name="T47" fmla="*/ 407 h 410"/>
                  <a:gd name="T48" fmla="*/ 427 w 510"/>
                  <a:gd name="T49" fmla="*/ 397 h 410"/>
                  <a:gd name="T50" fmla="*/ 481 w 510"/>
                  <a:gd name="T51" fmla="*/ 347 h 410"/>
                  <a:gd name="T52" fmla="*/ 484 w 510"/>
                  <a:gd name="T53" fmla="*/ 265 h 410"/>
                  <a:gd name="T54" fmla="*/ 455 w 510"/>
                  <a:gd name="T55" fmla="*/ 235 h 410"/>
                  <a:gd name="T56" fmla="*/ 404 w 510"/>
                  <a:gd name="T57" fmla="*/ 209 h 410"/>
                  <a:gd name="T58" fmla="*/ 442 w 510"/>
                  <a:gd name="T59" fmla="*/ 181 h 410"/>
                  <a:gd name="T60" fmla="*/ 447 w 510"/>
                  <a:gd name="T61" fmla="*/ 130 h 410"/>
                  <a:gd name="T62" fmla="*/ 441 w 510"/>
                  <a:gd name="T63" fmla="*/ 10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0" h="410">
                    <a:moveTo>
                      <a:pt x="441" y="106"/>
                    </a:moveTo>
                    <a:lnTo>
                      <a:pt x="435" y="90"/>
                    </a:lnTo>
                    <a:lnTo>
                      <a:pt x="412" y="71"/>
                    </a:lnTo>
                    <a:lnTo>
                      <a:pt x="405" y="37"/>
                    </a:lnTo>
                    <a:lnTo>
                      <a:pt x="410" y="2"/>
                    </a:lnTo>
                    <a:lnTo>
                      <a:pt x="389" y="0"/>
                    </a:lnTo>
                    <a:lnTo>
                      <a:pt x="387" y="10"/>
                    </a:lnTo>
                    <a:lnTo>
                      <a:pt x="360" y="12"/>
                    </a:lnTo>
                    <a:lnTo>
                      <a:pt x="371" y="26"/>
                    </a:lnTo>
                    <a:lnTo>
                      <a:pt x="376" y="54"/>
                    </a:lnTo>
                    <a:lnTo>
                      <a:pt x="352" y="79"/>
                    </a:lnTo>
                    <a:lnTo>
                      <a:pt x="330" y="113"/>
                    </a:lnTo>
                    <a:lnTo>
                      <a:pt x="309" y="119"/>
                    </a:lnTo>
                    <a:lnTo>
                      <a:pt x="270" y="91"/>
                    </a:lnTo>
                    <a:lnTo>
                      <a:pt x="254" y="101"/>
                    </a:lnTo>
                    <a:lnTo>
                      <a:pt x="249" y="114"/>
                    </a:lnTo>
                    <a:lnTo>
                      <a:pt x="226" y="124"/>
                    </a:lnTo>
                    <a:lnTo>
                      <a:pt x="225" y="133"/>
                    </a:lnTo>
                    <a:lnTo>
                      <a:pt x="181" y="133"/>
                    </a:lnTo>
                    <a:lnTo>
                      <a:pt x="174" y="124"/>
                    </a:lnTo>
                    <a:lnTo>
                      <a:pt x="142" y="122"/>
                    </a:lnTo>
                    <a:lnTo>
                      <a:pt x="127" y="130"/>
                    </a:lnTo>
                    <a:lnTo>
                      <a:pt x="115" y="125"/>
                    </a:lnTo>
                    <a:lnTo>
                      <a:pt x="91" y="98"/>
                    </a:lnTo>
                    <a:lnTo>
                      <a:pt x="83" y="85"/>
                    </a:lnTo>
                    <a:lnTo>
                      <a:pt x="51" y="92"/>
                    </a:lnTo>
                    <a:lnTo>
                      <a:pt x="39" y="113"/>
                    </a:lnTo>
                    <a:lnTo>
                      <a:pt x="29" y="156"/>
                    </a:lnTo>
                    <a:lnTo>
                      <a:pt x="14" y="164"/>
                    </a:lnTo>
                    <a:lnTo>
                      <a:pt x="0" y="169"/>
                    </a:lnTo>
                    <a:lnTo>
                      <a:pt x="31" y="188"/>
                    </a:lnTo>
                    <a:lnTo>
                      <a:pt x="56" y="207"/>
                    </a:lnTo>
                    <a:lnTo>
                      <a:pt x="56" y="222"/>
                    </a:lnTo>
                    <a:lnTo>
                      <a:pt x="86" y="247"/>
                    </a:lnTo>
                    <a:lnTo>
                      <a:pt x="105" y="267"/>
                    </a:lnTo>
                    <a:lnTo>
                      <a:pt x="117" y="295"/>
                    </a:lnTo>
                    <a:lnTo>
                      <a:pt x="151" y="314"/>
                    </a:lnTo>
                    <a:lnTo>
                      <a:pt x="158" y="329"/>
                    </a:lnTo>
                    <a:lnTo>
                      <a:pt x="185" y="367"/>
                    </a:lnTo>
                    <a:lnTo>
                      <a:pt x="205" y="373"/>
                    </a:lnTo>
                    <a:lnTo>
                      <a:pt x="217" y="366"/>
                    </a:lnTo>
                    <a:lnTo>
                      <a:pt x="237" y="368"/>
                    </a:lnTo>
                    <a:lnTo>
                      <a:pt x="263" y="359"/>
                    </a:lnTo>
                    <a:lnTo>
                      <a:pt x="273" y="378"/>
                    </a:lnTo>
                    <a:lnTo>
                      <a:pt x="313" y="410"/>
                    </a:lnTo>
                    <a:lnTo>
                      <a:pt x="313" y="410"/>
                    </a:lnTo>
                    <a:lnTo>
                      <a:pt x="331" y="397"/>
                    </a:lnTo>
                    <a:lnTo>
                      <a:pt x="360" y="407"/>
                    </a:lnTo>
                    <a:lnTo>
                      <a:pt x="395" y="396"/>
                    </a:lnTo>
                    <a:lnTo>
                      <a:pt x="427" y="397"/>
                    </a:lnTo>
                    <a:lnTo>
                      <a:pt x="454" y="375"/>
                    </a:lnTo>
                    <a:lnTo>
                      <a:pt x="481" y="347"/>
                    </a:lnTo>
                    <a:lnTo>
                      <a:pt x="510" y="316"/>
                    </a:lnTo>
                    <a:lnTo>
                      <a:pt x="484" y="265"/>
                    </a:lnTo>
                    <a:lnTo>
                      <a:pt x="463" y="254"/>
                    </a:lnTo>
                    <a:lnTo>
                      <a:pt x="455" y="235"/>
                    </a:lnTo>
                    <a:lnTo>
                      <a:pt x="432" y="212"/>
                    </a:lnTo>
                    <a:lnTo>
                      <a:pt x="404" y="209"/>
                    </a:lnTo>
                    <a:lnTo>
                      <a:pt x="419" y="182"/>
                    </a:lnTo>
                    <a:lnTo>
                      <a:pt x="442" y="181"/>
                    </a:lnTo>
                    <a:lnTo>
                      <a:pt x="449" y="167"/>
                    </a:lnTo>
                    <a:lnTo>
                      <a:pt x="447" y="130"/>
                    </a:lnTo>
                    <a:lnTo>
                      <a:pt x="441" y="129"/>
                    </a:lnTo>
                    <a:lnTo>
                      <a:pt x="441" y="106"/>
                    </a:lnTo>
                    <a:lnTo>
                      <a:pt x="441" y="10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Senegal">
                <a:extLst>
                  <a:ext uri="{FF2B5EF4-FFF2-40B4-BE49-F238E27FC236}">
                    <a16:creationId xmlns:a16="http://schemas.microsoft.com/office/drawing/2014/main" id="{8253A8D2-18DA-43C6-A54A-B533E950C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879" y="2326612"/>
                <a:ext cx="430213" cy="317500"/>
              </a:xfrm>
              <a:custGeom>
                <a:avLst/>
                <a:gdLst>
                  <a:gd name="T0" fmla="*/ 241 w 271"/>
                  <a:gd name="T1" fmla="*/ 93 h 200"/>
                  <a:gd name="T2" fmla="*/ 213 w 271"/>
                  <a:gd name="T3" fmla="*/ 60 h 200"/>
                  <a:gd name="T4" fmla="*/ 186 w 271"/>
                  <a:gd name="T5" fmla="*/ 26 h 200"/>
                  <a:gd name="T6" fmla="*/ 158 w 271"/>
                  <a:gd name="T7" fmla="*/ 14 h 200"/>
                  <a:gd name="T8" fmla="*/ 137 w 271"/>
                  <a:gd name="T9" fmla="*/ 0 h 200"/>
                  <a:gd name="T10" fmla="*/ 112 w 271"/>
                  <a:gd name="T11" fmla="*/ 0 h 200"/>
                  <a:gd name="T12" fmla="*/ 90 w 271"/>
                  <a:gd name="T13" fmla="*/ 10 h 200"/>
                  <a:gd name="T14" fmla="*/ 68 w 271"/>
                  <a:gd name="T15" fmla="*/ 6 h 200"/>
                  <a:gd name="T16" fmla="*/ 53 w 271"/>
                  <a:gd name="T17" fmla="*/ 21 h 200"/>
                  <a:gd name="T18" fmla="*/ 42 w 271"/>
                  <a:gd name="T19" fmla="*/ 46 h 200"/>
                  <a:gd name="T20" fmla="*/ 20 w 271"/>
                  <a:gd name="T21" fmla="*/ 79 h 200"/>
                  <a:gd name="T22" fmla="*/ 0 w 271"/>
                  <a:gd name="T23" fmla="*/ 88 h 200"/>
                  <a:gd name="T24" fmla="*/ 22 w 271"/>
                  <a:gd name="T25" fmla="*/ 105 h 200"/>
                  <a:gd name="T26" fmla="*/ 39 w 271"/>
                  <a:gd name="T27" fmla="*/ 141 h 200"/>
                  <a:gd name="T28" fmla="*/ 88 w 271"/>
                  <a:gd name="T29" fmla="*/ 139 h 200"/>
                  <a:gd name="T30" fmla="*/ 98 w 271"/>
                  <a:gd name="T31" fmla="*/ 128 h 200"/>
                  <a:gd name="T32" fmla="*/ 112 w 271"/>
                  <a:gd name="T33" fmla="*/ 127 h 200"/>
                  <a:gd name="T34" fmla="*/ 129 w 271"/>
                  <a:gd name="T35" fmla="*/ 139 h 200"/>
                  <a:gd name="T36" fmla="*/ 143 w 271"/>
                  <a:gd name="T37" fmla="*/ 139 h 200"/>
                  <a:gd name="T38" fmla="*/ 158 w 271"/>
                  <a:gd name="T39" fmla="*/ 132 h 200"/>
                  <a:gd name="T40" fmla="*/ 166 w 271"/>
                  <a:gd name="T41" fmla="*/ 145 h 200"/>
                  <a:gd name="T42" fmla="*/ 147 w 271"/>
                  <a:gd name="T43" fmla="*/ 155 h 200"/>
                  <a:gd name="T44" fmla="*/ 128 w 271"/>
                  <a:gd name="T45" fmla="*/ 155 h 200"/>
                  <a:gd name="T46" fmla="*/ 109 w 271"/>
                  <a:gd name="T47" fmla="*/ 145 h 200"/>
                  <a:gd name="T48" fmla="*/ 92 w 271"/>
                  <a:gd name="T49" fmla="*/ 155 h 200"/>
                  <a:gd name="T50" fmla="*/ 85 w 271"/>
                  <a:gd name="T51" fmla="*/ 156 h 200"/>
                  <a:gd name="T52" fmla="*/ 74 w 271"/>
                  <a:gd name="T53" fmla="*/ 162 h 200"/>
                  <a:gd name="T54" fmla="*/ 34 w 271"/>
                  <a:gd name="T55" fmla="*/ 162 h 200"/>
                  <a:gd name="T56" fmla="*/ 40 w 271"/>
                  <a:gd name="T57" fmla="*/ 198 h 200"/>
                  <a:gd name="T58" fmla="*/ 64 w 271"/>
                  <a:gd name="T59" fmla="*/ 190 h 200"/>
                  <a:gd name="T60" fmla="*/ 78 w 271"/>
                  <a:gd name="T61" fmla="*/ 192 h 200"/>
                  <a:gd name="T62" fmla="*/ 90 w 271"/>
                  <a:gd name="T63" fmla="*/ 186 h 200"/>
                  <a:gd name="T64" fmla="*/ 172 w 271"/>
                  <a:gd name="T65" fmla="*/ 189 h 200"/>
                  <a:gd name="T66" fmla="*/ 193 w 271"/>
                  <a:gd name="T67" fmla="*/ 189 h 200"/>
                  <a:gd name="T68" fmla="*/ 225 w 271"/>
                  <a:gd name="T69" fmla="*/ 200 h 200"/>
                  <a:gd name="T70" fmla="*/ 235 w 271"/>
                  <a:gd name="T71" fmla="*/ 200 h 200"/>
                  <a:gd name="T72" fmla="*/ 238 w 271"/>
                  <a:gd name="T73" fmla="*/ 194 h 200"/>
                  <a:gd name="T74" fmla="*/ 262 w 271"/>
                  <a:gd name="T75" fmla="*/ 198 h 200"/>
                  <a:gd name="T76" fmla="*/ 269 w 271"/>
                  <a:gd name="T77" fmla="*/ 195 h 200"/>
                  <a:gd name="T78" fmla="*/ 271 w 271"/>
                  <a:gd name="T79" fmla="*/ 180 h 200"/>
                  <a:gd name="T80" fmla="*/ 267 w 271"/>
                  <a:gd name="T81" fmla="*/ 162 h 200"/>
                  <a:gd name="T82" fmla="*/ 251 w 271"/>
                  <a:gd name="T83" fmla="*/ 149 h 200"/>
                  <a:gd name="T84" fmla="*/ 243 w 271"/>
                  <a:gd name="T85" fmla="*/ 122 h 200"/>
                  <a:gd name="T86" fmla="*/ 241 w 271"/>
                  <a:gd name="T87" fmla="*/ 93 h 200"/>
                  <a:gd name="T88" fmla="*/ 241 w 271"/>
                  <a:gd name="T89" fmla="*/ 9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1" h="200">
                    <a:moveTo>
                      <a:pt x="241" y="93"/>
                    </a:moveTo>
                    <a:lnTo>
                      <a:pt x="213" y="60"/>
                    </a:lnTo>
                    <a:lnTo>
                      <a:pt x="186" y="26"/>
                    </a:lnTo>
                    <a:lnTo>
                      <a:pt x="158" y="14"/>
                    </a:lnTo>
                    <a:lnTo>
                      <a:pt x="137" y="0"/>
                    </a:lnTo>
                    <a:lnTo>
                      <a:pt x="112" y="0"/>
                    </a:lnTo>
                    <a:lnTo>
                      <a:pt x="90" y="10"/>
                    </a:lnTo>
                    <a:lnTo>
                      <a:pt x="68" y="6"/>
                    </a:lnTo>
                    <a:lnTo>
                      <a:pt x="53" y="21"/>
                    </a:lnTo>
                    <a:lnTo>
                      <a:pt x="42" y="46"/>
                    </a:lnTo>
                    <a:lnTo>
                      <a:pt x="20" y="79"/>
                    </a:lnTo>
                    <a:lnTo>
                      <a:pt x="0" y="88"/>
                    </a:lnTo>
                    <a:lnTo>
                      <a:pt x="22" y="105"/>
                    </a:lnTo>
                    <a:lnTo>
                      <a:pt x="39" y="141"/>
                    </a:lnTo>
                    <a:lnTo>
                      <a:pt x="88" y="139"/>
                    </a:lnTo>
                    <a:lnTo>
                      <a:pt x="98" y="128"/>
                    </a:lnTo>
                    <a:lnTo>
                      <a:pt x="112" y="127"/>
                    </a:lnTo>
                    <a:lnTo>
                      <a:pt x="129" y="139"/>
                    </a:lnTo>
                    <a:lnTo>
                      <a:pt x="143" y="139"/>
                    </a:lnTo>
                    <a:lnTo>
                      <a:pt x="158" y="132"/>
                    </a:lnTo>
                    <a:lnTo>
                      <a:pt x="166" y="145"/>
                    </a:lnTo>
                    <a:lnTo>
                      <a:pt x="147" y="155"/>
                    </a:lnTo>
                    <a:lnTo>
                      <a:pt x="128" y="155"/>
                    </a:lnTo>
                    <a:lnTo>
                      <a:pt x="109" y="145"/>
                    </a:lnTo>
                    <a:lnTo>
                      <a:pt x="92" y="155"/>
                    </a:lnTo>
                    <a:lnTo>
                      <a:pt x="85" y="156"/>
                    </a:lnTo>
                    <a:lnTo>
                      <a:pt x="74" y="162"/>
                    </a:lnTo>
                    <a:lnTo>
                      <a:pt x="34" y="162"/>
                    </a:lnTo>
                    <a:lnTo>
                      <a:pt x="40" y="198"/>
                    </a:lnTo>
                    <a:lnTo>
                      <a:pt x="64" y="190"/>
                    </a:lnTo>
                    <a:lnTo>
                      <a:pt x="78" y="192"/>
                    </a:lnTo>
                    <a:lnTo>
                      <a:pt x="90" y="186"/>
                    </a:lnTo>
                    <a:lnTo>
                      <a:pt x="172" y="189"/>
                    </a:lnTo>
                    <a:lnTo>
                      <a:pt x="193" y="189"/>
                    </a:lnTo>
                    <a:lnTo>
                      <a:pt x="225" y="200"/>
                    </a:lnTo>
                    <a:lnTo>
                      <a:pt x="235" y="200"/>
                    </a:lnTo>
                    <a:lnTo>
                      <a:pt x="238" y="194"/>
                    </a:lnTo>
                    <a:lnTo>
                      <a:pt x="262" y="198"/>
                    </a:lnTo>
                    <a:lnTo>
                      <a:pt x="269" y="195"/>
                    </a:lnTo>
                    <a:lnTo>
                      <a:pt x="271" y="180"/>
                    </a:lnTo>
                    <a:lnTo>
                      <a:pt x="267" y="162"/>
                    </a:lnTo>
                    <a:lnTo>
                      <a:pt x="251" y="149"/>
                    </a:lnTo>
                    <a:lnTo>
                      <a:pt x="243" y="122"/>
                    </a:lnTo>
                    <a:lnTo>
                      <a:pt x="241" y="93"/>
                    </a:lnTo>
                    <a:lnTo>
                      <a:pt x="241" y="9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Sierra Leone">
                <a:extLst>
                  <a:ext uri="{FF2B5EF4-FFF2-40B4-BE49-F238E27FC236}">
                    <a16:creationId xmlns:a16="http://schemas.microsoft.com/office/drawing/2014/main" id="{3E721177-5552-44EA-8D00-67D07A5D9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091" y="2813975"/>
                <a:ext cx="211138" cy="244475"/>
              </a:xfrm>
              <a:custGeom>
                <a:avLst/>
                <a:gdLst>
                  <a:gd name="T0" fmla="*/ 133 w 133"/>
                  <a:gd name="T1" fmla="*/ 78 h 154"/>
                  <a:gd name="T2" fmla="*/ 121 w 133"/>
                  <a:gd name="T3" fmla="*/ 80 h 154"/>
                  <a:gd name="T4" fmla="*/ 121 w 133"/>
                  <a:gd name="T5" fmla="*/ 63 h 154"/>
                  <a:gd name="T6" fmla="*/ 115 w 133"/>
                  <a:gd name="T7" fmla="*/ 50 h 154"/>
                  <a:gd name="T8" fmla="*/ 116 w 133"/>
                  <a:gd name="T9" fmla="*/ 37 h 154"/>
                  <a:gd name="T10" fmla="*/ 107 w 133"/>
                  <a:gd name="T11" fmla="*/ 17 h 154"/>
                  <a:gd name="T12" fmla="*/ 95 w 133"/>
                  <a:gd name="T13" fmla="*/ 0 h 154"/>
                  <a:gd name="T14" fmla="*/ 59 w 133"/>
                  <a:gd name="T15" fmla="*/ 0 h 154"/>
                  <a:gd name="T16" fmla="*/ 48 w 133"/>
                  <a:gd name="T17" fmla="*/ 10 h 154"/>
                  <a:gd name="T18" fmla="*/ 36 w 133"/>
                  <a:gd name="T19" fmla="*/ 11 h 154"/>
                  <a:gd name="T20" fmla="*/ 29 w 133"/>
                  <a:gd name="T21" fmla="*/ 21 h 154"/>
                  <a:gd name="T22" fmla="*/ 23 w 133"/>
                  <a:gd name="T23" fmla="*/ 34 h 154"/>
                  <a:gd name="T24" fmla="*/ 0 w 133"/>
                  <a:gd name="T25" fmla="*/ 54 h 154"/>
                  <a:gd name="T26" fmla="*/ 4 w 133"/>
                  <a:gd name="T27" fmla="*/ 90 h 154"/>
                  <a:gd name="T28" fmla="*/ 12 w 133"/>
                  <a:gd name="T29" fmla="*/ 107 h 154"/>
                  <a:gd name="T30" fmla="*/ 35 w 133"/>
                  <a:gd name="T31" fmla="*/ 131 h 154"/>
                  <a:gd name="T32" fmla="*/ 67 w 133"/>
                  <a:gd name="T33" fmla="*/ 151 h 154"/>
                  <a:gd name="T34" fmla="*/ 79 w 133"/>
                  <a:gd name="T35" fmla="*/ 154 h 154"/>
                  <a:gd name="T36" fmla="*/ 89 w 133"/>
                  <a:gd name="T37" fmla="*/ 139 h 154"/>
                  <a:gd name="T38" fmla="*/ 92 w 133"/>
                  <a:gd name="T39" fmla="*/ 125 h 154"/>
                  <a:gd name="T40" fmla="*/ 112 w 133"/>
                  <a:gd name="T41" fmla="*/ 100 h 154"/>
                  <a:gd name="T42" fmla="*/ 133 w 133"/>
                  <a:gd name="T43" fmla="*/ 78 h 154"/>
                  <a:gd name="T44" fmla="*/ 133 w 133"/>
                  <a:gd name="T45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54">
                    <a:moveTo>
                      <a:pt x="133" y="78"/>
                    </a:moveTo>
                    <a:lnTo>
                      <a:pt x="121" y="80"/>
                    </a:lnTo>
                    <a:lnTo>
                      <a:pt x="121" y="63"/>
                    </a:lnTo>
                    <a:lnTo>
                      <a:pt x="115" y="50"/>
                    </a:lnTo>
                    <a:lnTo>
                      <a:pt x="116" y="37"/>
                    </a:lnTo>
                    <a:lnTo>
                      <a:pt x="107" y="17"/>
                    </a:lnTo>
                    <a:lnTo>
                      <a:pt x="95" y="0"/>
                    </a:lnTo>
                    <a:lnTo>
                      <a:pt x="59" y="0"/>
                    </a:lnTo>
                    <a:lnTo>
                      <a:pt x="48" y="10"/>
                    </a:lnTo>
                    <a:lnTo>
                      <a:pt x="36" y="11"/>
                    </a:lnTo>
                    <a:lnTo>
                      <a:pt x="29" y="21"/>
                    </a:lnTo>
                    <a:lnTo>
                      <a:pt x="23" y="34"/>
                    </a:lnTo>
                    <a:lnTo>
                      <a:pt x="0" y="54"/>
                    </a:lnTo>
                    <a:lnTo>
                      <a:pt x="4" y="90"/>
                    </a:lnTo>
                    <a:lnTo>
                      <a:pt x="12" y="107"/>
                    </a:lnTo>
                    <a:lnTo>
                      <a:pt x="35" y="131"/>
                    </a:lnTo>
                    <a:lnTo>
                      <a:pt x="67" y="151"/>
                    </a:lnTo>
                    <a:lnTo>
                      <a:pt x="79" y="154"/>
                    </a:lnTo>
                    <a:lnTo>
                      <a:pt x="89" y="139"/>
                    </a:lnTo>
                    <a:lnTo>
                      <a:pt x="92" y="125"/>
                    </a:lnTo>
                    <a:lnTo>
                      <a:pt x="112" y="100"/>
                    </a:lnTo>
                    <a:lnTo>
                      <a:pt x="133" y="78"/>
                    </a:lnTo>
                    <a:lnTo>
                      <a:pt x="133" y="7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Swaziland">
                <a:extLst>
                  <a:ext uri="{FF2B5EF4-FFF2-40B4-BE49-F238E27FC236}">
                    <a16:creationId xmlns:a16="http://schemas.microsoft.com/office/drawing/2014/main" id="{FF518439-F841-4040-AF4E-229D57F8D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741" y="5462821"/>
                <a:ext cx="95250" cy="120650"/>
              </a:xfrm>
              <a:custGeom>
                <a:avLst/>
                <a:gdLst>
                  <a:gd name="T0" fmla="*/ 53 w 60"/>
                  <a:gd name="T1" fmla="*/ 9 h 76"/>
                  <a:gd name="T2" fmla="*/ 32 w 60"/>
                  <a:gd name="T3" fmla="*/ 0 h 76"/>
                  <a:gd name="T4" fmla="*/ 19 w 60"/>
                  <a:gd name="T5" fmla="*/ 3 h 76"/>
                  <a:gd name="T6" fmla="*/ 13 w 60"/>
                  <a:gd name="T7" fmla="*/ 17 h 76"/>
                  <a:gd name="T8" fmla="*/ 1 w 60"/>
                  <a:gd name="T9" fmla="*/ 35 h 76"/>
                  <a:gd name="T10" fmla="*/ 0 w 60"/>
                  <a:gd name="T11" fmla="*/ 51 h 76"/>
                  <a:gd name="T12" fmla="*/ 23 w 60"/>
                  <a:gd name="T13" fmla="*/ 76 h 76"/>
                  <a:gd name="T14" fmla="*/ 49 w 60"/>
                  <a:gd name="T15" fmla="*/ 71 h 76"/>
                  <a:gd name="T16" fmla="*/ 60 w 60"/>
                  <a:gd name="T17" fmla="*/ 51 h 76"/>
                  <a:gd name="T18" fmla="*/ 57 w 60"/>
                  <a:gd name="T19" fmla="*/ 30 h 76"/>
                  <a:gd name="T20" fmla="*/ 53 w 60"/>
                  <a:gd name="T21" fmla="*/ 9 h 76"/>
                  <a:gd name="T22" fmla="*/ 53 w 60"/>
                  <a:gd name="T23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76">
                    <a:moveTo>
                      <a:pt x="53" y="9"/>
                    </a:moveTo>
                    <a:lnTo>
                      <a:pt x="32" y="0"/>
                    </a:lnTo>
                    <a:lnTo>
                      <a:pt x="19" y="3"/>
                    </a:lnTo>
                    <a:lnTo>
                      <a:pt x="13" y="17"/>
                    </a:lnTo>
                    <a:lnTo>
                      <a:pt x="1" y="35"/>
                    </a:lnTo>
                    <a:lnTo>
                      <a:pt x="0" y="51"/>
                    </a:lnTo>
                    <a:lnTo>
                      <a:pt x="23" y="76"/>
                    </a:lnTo>
                    <a:lnTo>
                      <a:pt x="49" y="71"/>
                    </a:lnTo>
                    <a:lnTo>
                      <a:pt x="60" y="51"/>
                    </a:lnTo>
                    <a:lnTo>
                      <a:pt x="57" y="30"/>
                    </a:lnTo>
                    <a:lnTo>
                      <a:pt x="53" y="9"/>
                    </a:lnTo>
                    <a:lnTo>
                      <a:pt x="53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Chad">
                <a:extLst>
                  <a:ext uri="{FF2B5EF4-FFF2-40B4-BE49-F238E27FC236}">
                    <a16:creationId xmlns:a16="http://schemas.microsoft.com/office/drawing/2014/main" id="{1441A51D-818C-4EAF-9FAD-5CC855667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1454" y="1818612"/>
                <a:ext cx="725488" cy="1192213"/>
              </a:xfrm>
              <a:custGeom>
                <a:avLst/>
                <a:gdLst>
                  <a:gd name="T0" fmla="*/ 447 w 457"/>
                  <a:gd name="T1" fmla="*/ 180 h 751"/>
                  <a:gd name="T2" fmla="*/ 269 w 457"/>
                  <a:gd name="T3" fmla="*/ 90 h 751"/>
                  <a:gd name="T4" fmla="*/ 93 w 457"/>
                  <a:gd name="T5" fmla="*/ 0 h 751"/>
                  <a:gd name="T6" fmla="*/ 49 w 457"/>
                  <a:gd name="T7" fmla="*/ 25 h 751"/>
                  <a:gd name="T8" fmla="*/ 62 w 457"/>
                  <a:gd name="T9" fmla="*/ 99 h 751"/>
                  <a:gd name="T10" fmla="*/ 78 w 457"/>
                  <a:gd name="T11" fmla="*/ 110 h 751"/>
                  <a:gd name="T12" fmla="*/ 79 w 457"/>
                  <a:gd name="T13" fmla="*/ 126 h 751"/>
                  <a:gd name="T14" fmla="*/ 99 w 457"/>
                  <a:gd name="T15" fmla="*/ 142 h 751"/>
                  <a:gd name="T16" fmla="*/ 89 w 457"/>
                  <a:gd name="T17" fmla="*/ 162 h 751"/>
                  <a:gd name="T18" fmla="*/ 75 w 457"/>
                  <a:gd name="T19" fmla="*/ 257 h 751"/>
                  <a:gd name="T20" fmla="*/ 74 w 457"/>
                  <a:gd name="T21" fmla="*/ 318 h 751"/>
                  <a:gd name="T22" fmla="*/ 18 w 457"/>
                  <a:gd name="T23" fmla="*/ 363 h 751"/>
                  <a:gd name="T24" fmla="*/ 0 w 457"/>
                  <a:gd name="T25" fmla="*/ 425 h 751"/>
                  <a:gd name="T26" fmla="*/ 19 w 457"/>
                  <a:gd name="T27" fmla="*/ 442 h 751"/>
                  <a:gd name="T28" fmla="*/ 19 w 457"/>
                  <a:gd name="T29" fmla="*/ 472 h 751"/>
                  <a:gd name="T30" fmla="*/ 47 w 457"/>
                  <a:gd name="T31" fmla="*/ 474 h 751"/>
                  <a:gd name="T32" fmla="*/ 44 w 457"/>
                  <a:gd name="T33" fmla="*/ 496 h 751"/>
                  <a:gd name="T34" fmla="*/ 62 w 457"/>
                  <a:gd name="T35" fmla="*/ 526 h 751"/>
                  <a:gd name="T36" fmla="*/ 66 w 457"/>
                  <a:gd name="T37" fmla="*/ 557 h 751"/>
                  <a:gd name="T38" fmla="*/ 64 w 457"/>
                  <a:gd name="T39" fmla="*/ 588 h 751"/>
                  <a:gd name="T40" fmla="*/ 89 w 457"/>
                  <a:gd name="T41" fmla="*/ 631 h 751"/>
                  <a:gd name="T42" fmla="*/ 64 w 457"/>
                  <a:gd name="T43" fmla="*/ 630 h 751"/>
                  <a:gd name="T44" fmla="*/ 51 w 457"/>
                  <a:gd name="T45" fmla="*/ 633 h 751"/>
                  <a:gd name="T46" fmla="*/ 31 w 457"/>
                  <a:gd name="T47" fmla="*/ 629 h 751"/>
                  <a:gd name="T48" fmla="*/ 22 w 457"/>
                  <a:gd name="T49" fmla="*/ 651 h 751"/>
                  <a:gd name="T50" fmla="*/ 48 w 457"/>
                  <a:gd name="T51" fmla="*/ 678 h 751"/>
                  <a:gd name="T52" fmla="*/ 68 w 457"/>
                  <a:gd name="T53" fmla="*/ 686 h 751"/>
                  <a:gd name="T54" fmla="*/ 74 w 457"/>
                  <a:gd name="T55" fmla="*/ 706 h 751"/>
                  <a:gd name="T56" fmla="*/ 89 w 457"/>
                  <a:gd name="T57" fmla="*/ 739 h 751"/>
                  <a:gd name="T58" fmla="*/ 82 w 457"/>
                  <a:gd name="T59" fmla="*/ 751 h 751"/>
                  <a:gd name="T60" fmla="*/ 119 w 457"/>
                  <a:gd name="T61" fmla="*/ 747 h 751"/>
                  <a:gd name="T62" fmla="*/ 126 w 457"/>
                  <a:gd name="T63" fmla="*/ 735 h 751"/>
                  <a:gd name="T64" fmla="*/ 134 w 457"/>
                  <a:gd name="T65" fmla="*/ 736 h 751"/>
                  <a:gd name="T66" fmla="*/ 145 w 457"/>
                  <a:gd name="T67" fmla="*/ 747 h 751"/>
                  <a:gd name="T68" fmla="*/ 201 w 457"/>
                  <a:gd name="T69" fmla="*/ 728 h 751"/>
                  <a:gd name="T70" fmla="*/ 219 w 457"/>
                  <a:gd name="T71" fmla="*/ 711 h 751"/>
                  <a:gd name="T72" fmla="*/ 243 w 457"/>
                  <a:gd name="T73" fmla="*/ 694 h 751"/>
                  <a:gd name="T74" fmla="*/ 238 w 457"/>
                  <a:gd name="T75" fmla="*/ 677 h 751"/>
                  <a:gd name="T76" fmla="*/ 250 w 457"/>
                  <a:gd name="T77" fmla="*/ 673 h 751"/>
                  <a:gd name="T78" fmla="*/ 294 w 457"/>
                  <a:gd name="T79" fmla="*/ 676 h 751"/>
                  <a:gd name="T80" fmla="*/ 335 w 457"/>
                  <a:gd name="T81" fmla="*/ 655 h 751"/>
                  <a:gd name="T82" fmla="*/ 366 w 457"/>
                  <a:gd name="T83" fmla="*/ 603 h 751"/>
                  <a:gd name="T84" fmla="*/ 388 w 457"/>
                  <a:gd name="T85" fmla="*/ 584 h 751"/>
                  <a:gd name="T86" fmla="*/ 416 w 457"/>
                  <a:gd name="T87" fmla="*/ 576 h 751"/>
                  <a:gd name="T88" fmla="*/ 416 w 457"/>
                  <a:gd name="T89" fmla="*/ 565 h 751"/>
                  <a:gd name="T90" fmla="*/ 400 w 457"/>
                  <a:gd name="T91" fmla="*/ 551 h 751"/>
                  <a:gd name="T92" fmla="*/ 399 w 457"/>
                  <a:gd name="T93" fmla="*/ 524 h 751"/>
                  <a:gd name="T94" fmla="*/ 389 w 457"/>
                  <a:gd name="T95" fmla="*/ 505 h 751"/>
                  <a:gd name="T96" fmla="*/ 373 w 457"/>
                  <a:gd name="T97" fmla="*/ 508 h 751"/>
                  <a:gd name="T98" fmla="*/ 378 w 457"/>
                  <a:gd name="T99" fmla="*/ 491 h 751"/>
                  <a:gd name="T100" fmla="*/ 389 w 457"/>
                  <a:gd name="T101" fmla="*/ 471 h 751"/>
                  <a:gd name="T102" fmla="*/ 383 w 457"/>
                  <a:gd name="T103" fmla="*/ 452 h 751"/>
                  <a:gd name="T104" fmla="*/ 397 w 457"/>
                  <a:gd name="T105" fmla="*/ 437 h 751"/>
                  <a:gd name="T106" fmla="*/ 388 w 457"/>
                  <a:gd name="T107" fmla="*/ 426 h 751"/>
                  <a:gd name="T108" fmla="*/ 399 w 457"/>
                  <a:gd name="T109" fmla="*/ 397 h 751"/>
                  <a:gd name="T110" fmla="*/ 418 w 457"/>
                  <a:gd name="T111" fmla="*/ 363 h 751"/>
                  <a:gd name="T112" fmla="*/ 457 w 457"/>
                  <a:gd name="T113" fmla="*/ 366 h 751"/>
                  <a:gd name="T114" fmla="*/ 447 w 457"/>
                  <a:gd name="T115" fmla="*/ 180 h 751"/>
                  <a:gd name="T116" fmla="*/ 447 w 457"/>
                  <a:gd name="T117" fmla="*/ 18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7" h="751">
                    <a:moveTo>
                      <a:pt x="447" y="180"/>
                    </a:moveTo>
                    <a:lnTo>
                      <a:pt x="269" y="90"/>
                    </a:lnTo>
                    <a:lnTo>
                      <a:pt x="93" y="0"/>
                    </a:lnTo>
                    <a:lnTo>
                      <a:pt x="49" y="25"/>
                    </a:lnTo>
                    <a:lnTo>
                      <a:pt x="62" y="99"/>
                    </a:lnTo>
                    <a:lnTo>
                      <a:pt x="78" y="110"/>
                    </a:lnTo>
                    <a:lnTo>
                      <a:pt x="79" y="126"/>
                    </a:lnTo>
                    <a:lnTo>
                      <a:pt x="99" y="142"/>
                    </a:lnTo>
                    <a:lnTo>
                      <a:pt x="89" y="162"/>
                    </a:lnTo>
                    <a:lnTo>
                      <a:pt x="75" y="257"/>
                    </a:lnTo>
                    <a:lnTo>
                      <a:pt x="74" y="318"/>
                    </a:lnTo>
                    <a:lnTo>
                      <a:pt x="18" y="363"/>
                    </a:lnTo>
                    <a:lnTo>
                      <a:pt x="0" y="425"/>
                    </a:lnTo>
                    <a:lnTo>
                      <a:pt x="19" y="442"/>
                    </a:lnTo>
                    <a:lnTo>
                      <a:pt x="19" y="472"/>
                    </a:lnTo>
                    <a:lnTo>
                      <a:pt x="47" y="474"/>
                    </a:lnTo>
                    <a:lnTo>
                      <a:pt x="44" y="496"/>
                    </a:lnTo>
                    <a:lnTo>
                      <a:pt x="62" y="526"/>
                    </a:lnTo>
                    <a:lnTo>
                      <a:pt x="66" y="557"/>
                    </a:lnTo>
                    <a:lnTo>
                      <a:pt x="64" y="588"/>
                    </a:lnTo>
                    <a:lnTo>
                      <a:pt x="89" y="631"/>
                    </a:lnTo>
                    <a:lnTo>
                      <a:pt x="64" y="630"/>
                    </a:lnTo>
                    <a:lnTo>
                      <a:pt x="51" y="633"/>
                    </a:lnTo>
                    <a:lnTo>
                      <a:pt x="31" y="629"/>
                    </a:lnTo>
                    <a:lnTo>
                      <a:pt x="22" y="651"/>
                    </a:lnTo>
                    <a:lnTo>
                      <a:pt x="48" y="678"/>
                    </a:lnTo>
                    <a:lnTo>
                      <a:pt x="68" y="686"/>
                    </a:lnTo>
                    <a:lnTo>
                      <a:pt x="74" y="706"/>
                    </a:lnTo>
                    <a:lnTo>
                      <a:pt x="89" y="739"/>
                    </a:lnTo>
                    <a:lnTo>
                      <a:pt x="82" y="751"/>
                    </a:lnTo>
                    <a:lnTo>
                      <a:pt x="119" y="747"/>
                    </a:lnTo>
                    <a:lnTo>
                      <a:pt x="126" y="735"/>
                    </a:lnTo>
                    <a:lnTo>
                      <a:pt x="134" y="736"/>
                    </a:lnTo>
                    <a:lnTo>
                      <a:pt x="145" y="747"/>
                    </a:lnTo>
                    <a:lnTo>
                      <a:pt x="201" y="728"/>
                    </a:lnTo>
                    <a:lnTo>
                      <a:pt x="219" y="711"/>
                    </a:lnTo>
                    <a:lnTo>
                      <a:pt x="243" y="694"/>
                    </a:lnTo>
                    <a:lnTo>
                      <a:pt x="238" y="677"/>
                    </a:lnTo>
                    <a:lnTo>
                      <a:pt x="250" y="673"/>
                    </a:lnTo>
                    <a:lnTo>
                      <a:pt x="294" y="676"/>
                    </a:lnTo>
                    <a:lnTo>
                      <a:pt x="335" y="655"/>
                    </a:lnTo>
                    <a:lnTo>
                      <a:pt x="366" y="603"/>
                    </a:lnTo>
                    <a:lnTo>
                      <a:pt x="388" y="584"/>
                    </a:lnTo>
                    <a:lnTo>
                      <a:pt x="416" y="576"/>
                    </a:lnTo>
                    <a:lnTo>
                      <a:pt x="416" y="565"/>
                    </a:lnTo>
                    <a:lnTo>
                      <a:pt x="400" y="551"/>
                    </a:lnTo>
                    <a:lnTo>
                      <a:pt x="399" y="524"/>
                    </a:lnTo>
                    <a:lnTo>
                      <a:pt x="389" y="505"/>
                    </a:lnTo>
                    <a:lnTo>
                      <a:pt x="373" y="508"/>
                    </a:lnTo>
                    <a:lnTo>
                      <a:pt x="378" y="491"/>
                    </a:lnTo>
                    <a:lnTo>
                      <a:pt x="389" y="471"/>
                    </a:lnTo>
                    <a:lnTo>
                      <a:pt x="383" y="452"/>
                    </a:lnTo>
                    <a:lnTo>
                      <a:pt x="397" y="437"/>
                    </a:lnTo>
                    <a:lnTo>
                      <a:pt x="388" y="426"/>
                    </a:lnTo>
                    <a:lnTo>
                      <a:pt x="399" y="397"/>
                    </a:lnTo>
                    <a:lnTo>
                      <a:pt x="418" y="363"/>
                    </a:lnTo>
                    <a:lnTo>
                      <a:pt x="457" y="366"/>
                    </a:lnTo>
                    <a:lnTo>
                      <a:pt x="447" y="180"/>
                    </a:lnTo>
                    <a:lnTo>
                      <a:pt x="447" y="18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Togo">
                <a:extLst>
                  <a:ext uri="{FF2B5EF4-FFF2-40B4-BE49-F238E27FC236}">
                    <a16:creationId xmlns:a16="http://schemas.microsoft.com/office/drawing/2014/main" id="{B7FA092B-9174-4562-943F-874A3B6E8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366" y="2742537"/>
                <a:ext cx="136525" cy="379413"/>
              </a:xfrm>
              <a:custGeom>
                <a:avLst/>
                <a:gdLst>
                  <a:gd name="T0" fmla="*/ 42 w 86"/>
                  <a:gd name="T1" fmla="*/ 1 h 239"/>
                  <a:gd name="T2" fmla="*/ 4 w 86"/>
                  <a:gd name="T3" fmla="*/ 0 h 239"/>
                  <a:gd name="T4" fmla="*/ 0 w 86"/>
                  <a:gd name="T5" fmla="*/ 15 h 239"/>
                  <a:gd name="T6" fmla="*/ 18 w 86"/>
                  <a:gd name="T7" fmla="*/ 39 h 239"/>
                  <a:gd name="T8" fmla="*/ 18 w 86"/>
                  <a:gd name="T9" fmla="*/ 73 h 239"/>
                  <a:gd name="T10" fmla="*/ 23 w 86"/>
                  <a:gd name="T11" fmla="*/ 110 h 239"/>
                  <a:gd name="T12" fmla="*/ 34 w 86"/>
                  <a:gd name="T13" fmla="*/ 127 h 239"/>
                  <a:gd name="T14" fmla="*/ 24 w 86"/>
                  <a:gd name="T15" fmla="*/ 169 h 239"/>
                  <a:gd name="T16" fmla="*/ 27 w 86"/>
                  <a:gd name="T17" fmla="*/ 192 h 239"/>
                  <a:gd name="T18" fmla="*/ 39 w 86"/>
                  <a:gd name="T19" fmla="*/ 223 h 239"/>
                  <a:gd name="T20" fmla="*/ 49 w 86"/>
                  <a:gd name="T21" fmla="*/ 239 h 239"/>
                  <a:gd name="T22" fmla="*/ 86 w 86"/>
                  <a:gd name="T23" fmla="*/ 229 h 239"/>
                  <a:gd name="T24" fmla="*/ 75 w 86"/>
                  <a:gd name="T25" fmla="*/ 197 h 239"/>
                  <a:gd name="T26" fmla="*/ 77 w 86"/>
                  <a:gd name="T27" fmla="*/ 89 h 239"/>
                  <a:gd name="T28" fmla="*/ 68 w 86"/>
                  <a:gd name="T29" fmla="*/ 79 h 239"/>
                  <a:gd name="T30" fmla="*/ 66 w 86"/>
                  <a:gd name="T31" fmla="*/ 56 h 239"/>
                  <a:gd name="T32" fmla="*/ 50 w 86"/>
                  <a:gd name="T33" fmla="*/ 39 h 239"/>
                  <a:gd name="T34" fmla="*/ 37 w 86"/>
                  <a:gd name="T35" fmla="*/ 26 h 239"/>
                  <a:gd name="T36" fmla="*/ 42 w 86"/>
                  <a:gd name="T37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239">
                    <a:moveTo>
                      <a:pt x="42" y="1"/>
                    </a:moveTo>
                    <a:lnTo>
                      <a:pt x="4" y="0"/>
                    </a:lnTo>
                    <a:lnTo>
                      <a:pt x="0" y="15"/>
                    </a:lnTo>
                    <a:lnTo>
                      <a:pt x="18" y="39"/>
                    </a:lnTo>
                    <a:lnTo>
                      <a:pt x="18" y="73"/>
                    </a:lnTo>
                    <a:lnTo>
                      <a:pt x="23" y="110"/>
                    </a:lnTo>
                    <a:lnTo>
                      <a:pt x="34" y="127"/>
                    </a:lnTo>
                    <a:lnTo>
                      <a:pt x="24" y="169"/>
                    </a:lnTo>
                    <a:lnTo>
                      <a:pt x="27" y="192"/>
                    </a:lnTo>
                    <a:lnTo>
                      <a:pt x="39" y="223"/>
                    </a:lnTo>
                    <a:lnTo>
                      <a:pt x="49" y="239"/>
                    </a:lnTo>
                    <a:lnTo>
                      <a:pt x="86" y="229"/>
                    </a:lnTo>
                    <a:lnTo>
                      <a:pt x="75" y="197"/>
                    </a:lnTo>
                    <a:lnTo>
                      <a:pt x="77" y="89"/>
                    </a:lnTo>
                    <a:lnTo>
                      <a:pt x="68" y="79"/>
                    </a:lnTo>
                    <a:lnTo>
                      <a:pt x="66" y="56"/>
                    </a:lnTo>
                    <a:lnTo>
                      <a:pt x="50" y="39"/>
                    </a:lnTo>
                    <a:lnTo>
                      <a:pt x="37" y="26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Tunisia">
                <a:extLst>
                  <a:ext uri="{FF2B5EF4-FFF2-40B4-BE49-F238E27FC236}">
                    <a16:creationId xmlns:a16="http://schemas.microsoft.com/office/drawing/2014/main" id="{6B4FFA41-C361-493B-AC5F-E7C6FE71E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5366" y="775625"/>
                <a:ext cx="269875" cy="528638"/>
              </a:xfrm>
              <a:custGeom>
                <a:avLst/>
                <a:gdLst>
                  <a:gd name="T0" fmla="*/ 170 w 170"/>
                  <a:gd name="T1" fmla="*/ 200 h 333"/>
                  <a:gd name="T2" fmla="*/ 153 w 170"/>
                  <a:gd name="T3" fmla="*/ 193 h 333"/>
                  <a:gd name="T4" fmla="*/ 141 w 170"/>
                  <a:gd name="T5" fmla="*/ 171 h 333"/>
                  <a:gd name="T6" fmla="*/ 119 w 170"/>
                  <a:gd name="T7" fmla="*/ 170 h 333"/>
                  <a:gd name="T8" fmla="*/ 111 w 170"/>
                  <a:gd name="T9" fmla="*/ 144 h 333"/>
                  <a:gd name="T10" fmla="*/ 138 w 170"/>
                  <a:gd name="T11" fmla="*/ 120 h 333"/>
                  <a:gd name="T12" fmla="*/ 141 w 170"/>
                  <a:gd name="T13" fmla="*/ 79 h 333"/>
                  <a:gd name="T14" fmla="*/ 127 w 170"/>
                  <a:gd name="T15" fmla="*/ 67 h 333"/>
                  <a:gd name="T16" fmla="*/ 126 w 170"/>
                  <a:gd name="T17" fmla="*/ 45 h 333"/>
                  <a:gd name="T18" fmla="*/ 146 w 170"/>
                  <a:gd name="T19" fmla="*/ 21 h 333"/>
                  <a:gd name="T20" fmla="*/ 142 w 170"/>
                  <a:gd name="T21" fmla="*/ 12 h 333"/>
                  <a:gd name="T22" fmla="*/ 107 w 170"/>
                  <a:gd name="T23" fmla="*/ 30 h 333"/>
                  <a:gd name="T24" fmla="*/ 108 w 170"/>
                  <a:gd name="T25" fmla="*/ 6 h 333"/>
                  <a:gd name="T26" fmla="*/ 78 w 170"/>
                  <a:gd name="T27" fmla="*/ 0 h 333"/>
                  <a:gd name="T28" fmla="*/ 34 w 170"/>
                  <a:gd name="T29" fmla="*/ 19 h 333"/>
                  <a:gd name="T30" fmla="*/ 26 w 170"/>
                  <a:gd name="T31" fmla="*/ 44 h 333"/>
                  <a:gd name="T32" fmla="*/ 34 w 170"/>
                  <a:gd name="T33" fmla="*/ 89 h 333"/>
                  <a:gd name="T34" fmla="*/ 25 w 170"/>
                  <a:gd name="T35" fmla="*/ 129 h 333"/>
                  <a:gd name="T36" fmla="*/ 0 w 170"/>
                  <a:gd name="T37" fmla="*/ 155 h 333"/>
                  <a:gd name="T38" fmla="*/ 5 w 170"/>
                  <a:gd name="T39" fmla="*/ 190 h 333"/>
                  <a:gd name="T40" fmla="*/ 40 w 170"/>
                  <a:gd name="T41" fmla="*/ 219 h 333"/>
                  <a:gd name="T42" fmla="*/ 41 w 170"/>
                  <a:gd name="T43" fmla="*/ 230 h 333"/>
                  <a:gd name="T44" fmla="*/ 67 w 170"/>
                  <a:gd name="T45" fmla="*/ 249 h 333"/>
                  <a:gd name="T46" fmla="*/ 88 w 170"/>
                  <a:gd name="T47" fmla="*/ 333 h 333"/>
                  <a:gd name="T48" fmla="*/ 109 w 170"/>
                  <a:gd name="T49" fmla="*/ 322 h 333"/>
                  <a:gd name="T50" fmla="*/ 112 w 170"/>
                  <a:gd name="T51" fmla="*/ 302 h 333"/>
                  <a:gd name="T52" fmla="*/ 106 w 170"/>
                  <a:gd name="T53" fmla="*/ 283 h 333"/>
                  <a:gd name="T54" fmla="*/ 136 w 170"/>
                  <a:gd name="T55" fmla="*/ 265 h 333"/>
                  <a:gd name="T56" fmla="*/ 148 w 170"/>
                  <a:gd name="T57" fmla="*/ 250 h 333"/>
                  <a:gd name="T58" fmla="*/ 169 w 170"/>
                  <a:gd name="T59" fmla="*/ 236 h 333"/>
                  <a:gd name="T60" fmla="*/ 170 w 170"/>
                  <a:gd name="T61" fmla="*/ 200 h 333"/>
                  <a:gd name="T62" fmla="*/ 170 w 170"/>
                  <a:gd name="T63" fmla="*/ 20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333">
                    <a:moveTo>
                      <a:pt x="170" y="200"/>
                    </a:moveTo>
                    <a:lnTo>
                      <a:pt x="153" y="193"/>
                    </a:lnTo>
                    <a:lnTo>
                      <a:pt x="141" y="171"/>
                    </a:lnTo>
                    <a:lnTo>
                      <a:pt x="119" y="170"/>
                    </a:lnTo>
                    <a:lnTo>
                      <a:pt x="111" y="144"/>
                    </a:lnTo>
                    <a:lnTo>
                      <a:pt x="138" y="120"/>
                    </a:lnTo>
                    <a:lnTo>
                      <a:pt x="141" y="79"/>
                    </a:lnTo>
                    <a:lnTo>
                      <a:pt x="127" y="67"/>
                    </a:lnTo>
                    <a:lnTo>
                      <a:pt x="126" y="45"/>
                    </a:lnTo>
                    <a:lnTo>
                      <a:pt x="146" y="21"/>
                    </a:lnTo>
                    <a:lnTo>
                      <a:pt x="142" y="12"/>
                    </a:lnTo>
                    <a:lnTo>
                      <a:pt x="107" y="30"/>
                    </a:lnTo>
                    <a:lnTo>
                      <a:pt x="108" y="6"/>
                    </a:lnTo>
                    <a:lnTo>
                      <a:pt x="78" y="0"/>
                    </a:lnTo>
                    <a:lnTo>
                      <a:pt x="34" y="19"/>
                    </a:lnTo>
                    <a:lnTo>
                      <a:pt x="26" y="44"/>
                    </a:lnTo>
                    <a:lnTo>
                      <a:pt x="34" y="89"/>
                    </a:lnTo>
                    <a:lnTo>
                      <a:pt x="25" y="129"/>
                    </a:lnTo>
                    <a:lnTo>
                      <a:pt x="0" y="155"/>
                    </a:lnTo>
                    <a:lnTo>
                      <a:pt x="5" y="190"/>
                    </a:lnTo>
                    <a:lnTo>
                      <a:pt x="40" y="219"/>
                    </a:lnTo>
                    <a:lnTo>
                      <a:pt x="41" y="230"/>
                    </a:lnTo>
                    <a:lnTo>
                      <a:pt x="67" y="249"/>
                    </a:lnTo>
                    <a:lnTo>
                      <a:pt x="88" y="333"/>
                    </a:lnTo>
                    <a:lnTo>
                      <a:pt x="109" y="322"/>
                    </a:lnTo>
                    <a:lnTo>
                      <a:pt x="112" y="302"/>
                    </a:lnTo>
                    <a:lnTo>
                      <a:pt x="106" y="283"/>
                    </a:lnTo>
                    <a:lnTo>
                      <a:pt x="136" y="265"/>
                    </a:lnTo>
                    <a:lnTo>
                      <a:pt x="148" y="250"/>
                    </a:lnTo>
                    <a:lnTo>
                      <a:pt x="169" y="236"/>
                    </a:lnTo>
                    <a:lnTo>
                      <a:pt x="170" y="200"/>
                    </a:lnTo>
                    <a:lnTo>
                      <a:pt x="170" y="20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United Republic of Tanzania">
                <a:extLst>
                  <a:ext uri="{FF2B5EF4-FFF2-40B4-BE49-F238E27FC236}">
                    <a16:creationId xmlns:a16="http://schemas.microsoft.com/office/drawing/2014/main" id="{712D07EE-17B1-4D8D-B166-F0375E45F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041" y="3639475"/>
                <a:ext cx="749300" cy="798513"/>
              </a:xfrm>
              <a:custGeom>
                <a:avLst/>
                <a:gdLst>
                  <a:gd name="T0" fmla="*/ 39 w 472"/>
                  <a:gd name="T1" fmla="*/ 6 h 503"/>
                  <a:gd name="T2" fmla="*/ 53 w 472"/>
                  <a:gd name="T3" fmla="*/ 60 h 503"/>
                  <a:gd name="T4" fmla="*/ 41 w 472"/>
                  <a:gd name="T5" fmla="*/ 66 h 503"/>
                  <a:gd name="T6" fmla="*/ 52 w 472"/>
                  <a:gd name="T7" fmla="*/ 95 h 503"/>
                  <a:gd name="T8" fmla="*/ 41 w 472"/>
                  <a:gd name="T9" fmla="*/ 121 h 503"/>
                  <a:gd name="T10" fmla="*/ 7 w 472"/>
                  <a:gd name="T11" fmla="*/ 162 h 503"/>
                  <a:gd name="T12" fmla="*/ 0 w 472"/>
                  <a:gd name="T13" fmla="*/ 183 h 503"/>
                  <a:gd name="T14" fmla="*/ 7 w 472"/>
                  <a:gd name="T15" fmla="*/ 210 h 503"/>
                  <a:gd name="T16" fmla="*/ 4 w 472"/>
                  <a:gd name="T17" fmla="*/ 246 h 503"/>
                  <a:gd name="T18" fmla="*/ 42 w 472"/>
                  <a:gd name="T19" fmla="*/ 306 h 503"/>
                  <a:gd name="T20" fmla="*/ 64 w 472"/>
                  <a:gd name="T21" fmla="*/ 355 h 503"/>
                  <a:gd name="T22" fmla="*/ 84 w 472"/>
                  <a:gd name="T23" fmla="*/ 364 h 503"/>
                  <a:gd name="T24" fmla="*/ 137 w 472"/>
                  <a:gd name="T25" fmla="*/ 386 h 503"/>
                  <a:gd name="T26" fmla="*/ 189 w 472"/>
                  <a:gd name="T27" fmla="*/ 408 h 503"/>
                  <a:gd name="T28" fmla="*/ 192 w 472"/>
                  <a:gd name="T29" fmla="*/ 399 h 503"/>
                  <a:gd name="T30" fmla="*/ 217 w 472"/>
                  <a:gd name="T31" fmla="*/ 473 h 503"/>
                  <a:gd name="T32" fmla="*/ 231 w 472"/>
                  <a:gd name="T33" fmla="*/ 492 h 503"/>
                  <a:gd name="T34" fmla="*/ 300 w 472"/>
                  <a:gd name="T35" fmla="*/ 503 h 503"/>
                  <a:gd name="T36" fmla="*/ 343 w 472"/>
                  <a:gd name="T37" fmla="*/ 497 h 503"/>
                  <a:gd name="T38" fmla="*/ 386 w 472"/>
                  <a:gd name="T39" fmla="*/ 483 h 503"/>
                  <a:gd name="T40" fmla="*/ 472 w 472"/>
                  <a:gd name="T41" fmla="*/ 437 h 503"/>
                  <a:gd name="T42" fmla="*/ 455 w 472"/>
                  <a:gd name="T43" fmla="*/ 427 h 503"/>
                  <a:gd name="T44" fmla="*/ 424 w 472"/>
                  <a:gd name="T45" fmla="*/ 351 h 503"/>
                  <a:gd name="T46" fmla="*/ 425 w 472"/>
                  <a:gd name="T47" fmla="*/ 315 h 503"/>
                  <a:gd name="T48" fmla="*/ 437 w 472"/>
                  <a:gd name="T49" fmla="*/ 274 h 503"/>
                  <a:gd name="T50" fmla="*/ 407 w 472"/>
                  <a:gd name="T51" fmla="*/ 230 h 503"/>
                  <a:gd name="T52" fmla="*/ 365 w 472"/>
                  <a:gd name="T53" fmla="*/ 126 h 503"/>
                  <a:gd name="T54" fmla="*/ 201 w 472"/>
                  <a:gd name="T55" fmla="*/ 3 h 503"/>
                  <a:gd name="T56" fmla="*/ 179 w 472"/>
                  <a:gd name="T57" fmla="*/ 23 h 503"/>
                  <a:gd name="T58" fmla="*/ 182 w 472"/>
                  <a:gd name="T59" fmla="*/ 60 h 503"/>
                  <a:gd name="T60" fmla="*/ 151 w 472"/>
                  <a:gd name="T61" fmla="*/ 67 h 503"/>
                  <a:gd name="T62" fmla="*/ 104 w 472"/>
                  <a:gd name="T63" fmla="*/ 81 h 503"/>
                  <a:gd name="T64" fmla="*/ 101 w 472"/>
                  <a:gd name="T65" fmla="*/ 29 h 503"/>
                  <a:gd name="T66" fmla="*/ 103 w 472"/>
                  <a:gd name="T67" fmla="*/ 1 h 503"/>
                  <a:gd name="T68" fmla="*/ 54 w 472"/>
                  <a:gd name="T6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2" h="503">
                    <a:moveTo>
                      <a:pt x="54" y="0"/>
                    </a:moveTo>
                    <a:lnTo>
                      <a:pt x="39" y="6"/>
                    </a:lnTo>
                    <a:lnTo>
                      <a:pt x="56" y="32"/>
                    </a:lnTo>
                    <a:lnTo>
                      <a:pt x="53" y="60"/>
                    </a:lnTo>
                    <a:lnTo>
                      <a:pt x="41" y="66"/>
                    </a:lnTo>
                    <a:lnTo>
                      <a:pt x="41" y="66"/>
                    </a:lnTo>
                    <a:lnTo>
                      <a:pt x="42" y="84"/>
                    </a:lnTo>
                    <a:lnTo>
                      <a:pt x="52" y="95"/>
                    </a:lnTo>
                    <a:lnTo>
                      <a:pt x="52" y="110"/>
                    </a:lnTo>
                    <a:lnTo>
                      <a:pt x="41" y="121"/>
                    </a:lnTo>
                    <a:lnTo>
                      <a:pt x="23" y="145"/>
                    </a:lnTo>
                    <a:lnTo>
                      <a:pt x="7" y="162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9" y="189"/>
                    </a:lnTo>
                    <a:lnTo>
                      <a:pt x="7" y="210"/>
                    </a:lnTo>
                    <a:lnTo>
                      <a:pt x="15" y="228"/>
                    </a:lnTo>
                    <a:lnTo>
                      <a:pt x="4" y="246"/>
                    </a:lnTo>
                    <a:lnTo>
                      <a:pt x="40" y="278"/>
                    </a:lnTo>
                    <a:lnTo>
                      <a:pt x="42" y="306"/>
                    </a:lnTo>
                    <a:lnTo>
                      <a:pt x="64" y="355"/>
                    </a:lnTo>
                    <a:lnTo>
                      <a:pt x="64" y="355"/>
                    </a:lnTo>
                    <a:lnTo>
                      <a:pt x="66" y="357"/>
                    </a:lnTo>
                    <a:lnTo>
                      <a:pt x="84" y="364"/>
                    </a:lnTo>
                    <a:lnTo>
                      <a:pt x="112" y="373"/>
                    </a:lnTo>
                    <a:lnTo>
                      <a:pt x="137" y="386"/>
                    </a:lnTo>
                    <a:lnTo>
                      <a:pt x="180" y="395"/>
                    </a:lnTo>
                    <a:lnTo>
                      <a:pt x="189" y="408"/>
                    </a:lnTo>
                    <a:lnTo>
                      <a:pt x="189" y="408"/>
                    </a:lnTo>
                    <a:lnTo>
                      <a:pt x="192" y="399"/>
                    </a:lnTo>
                    <a:lnTo>
                      <a:pt x="214" y="424"/>
                    </a:lnTo>
                    <a:lnTo>
                      <a:pt x="217" y="473"/>
                    </a:lnTo>
                    <a:lnTo>
                      <a:pt x="231" y="492"/>
                    </a:lnTo>
                    <a:lnTo>
                      <a:pt x="231" y="492"/>
                    </a:lnTo>
                    <a:lnTo>
                      <a:pt x="248" y="490"/>
                    </a:lnTo>
                    <a:lnTo>
                      <a:pt x="300" y="503"/>
                    </a:lnTo>
                    <a:lnTo>
                      <a:pt x="313" y="497"/>
                    </a:lnTo>
                    <a:lnTo>
                      <a:pt x="343" y="497"/>
                    </a:lnTo>
                    <a:lnTo>
                      <a:pt x="359" y="482"/>
                    </a:lnTo>
                    <a:lnTo>
                      <a:pt x="386" y="483"/>
                    </a:lnTo>
                    <a:lnTo>
                      <a:pt x="435" y="464"/>
                    </a:lnTo>
                    <a:lnTo>
                      <a:pt x="472" y="437"/>
                    </a:lnTo>
                    <a:lnTo>
                      <a:pt x="472" y="437"/>
                    </a:lnTo>
                    <a:lnTo>
                      <a:pt x="455" y="427"/>
                    </a:lnTo>
                    <a:lnTo>
                      <a:pt x="439" y="381"/>
                    </a:lnTo>
                    <a:lnTo>
                      <a:pt x="424" y="351"/>
                    </a:lnTo>
                    <a:lnTo>
                      <a:pt x="428" y="329"/>
                    </a:lnTo>
                    <a:lnTo>
                      <a:pt x="425" y="315"/>
                    </a:lnTo>
                    <a:lnTo>
                      <a:pt x="438" y="286"/>
                    </a:lnTo>
                    <a:lnTo>
                      <a:pt x="437" y="274"/>
                    </a:lnTo>
                    <a:lnTo>
                      <a:pt x="409" y="257"/>
                    </a:lnTo>
                    <a:lnTo>
                      <a:pt x="407" y="230"/>
                    </a:lnTo>
                    <a:lnTo>
                      <a:pt x="428" y="172"/>
                    </a:lnTo>
                    <a:lnTo>
                      <a:pt x="365" y="126"/>
                    </a:lnTo>
                    <a:lnTo>
                      <a:pt x="362" y="98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179" y="23"/>
                    </a:lnTo>
                    <a:lnTo>
                      <a:pt x="165" y="45"/>
                    </a:lnTo>
                    <a:lnTo>
                      <a:pt x="182" y="60"/>
                    </a:lnTo>
                    <a:lnTo>
                      <a:pt x="157" y="72"/>
                    </a:lnTo>
                    <a:lnTo>
                      <a:pt x="151" y="67"/>
                    </a:lnTo>
                    <a:lnTo>
                      <a:pt x="125" y="70"/>
                    </a:lnTo>
                    <a:lnTo>
                      <a:pt x="104" y="81"/>
                    </a:lnTo>
                    <a:lnTo>
                      <a:pt x="93" y="62"/>
                    </a:lnTo>
                    <a:lnTo>
                      <a:pt x="101" y="29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Uganda">
                <a:extLst>
                  <a:ext uri="{FF2B5EF4-FFF2-40B4-BE49-F238E27FC236}">
                    <a16:creationId xmlns:a16="http://schemas.microsoft.com/office/drawing/2014/main" id="{697A6F5C-FDD5-4BA9-84F8-08FA5DCF2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041" y="3247362"/>
                <a:ext cx="387350" cy="423863"/>
              </a:xfrm>
              <a:custGeom>
                <a:avLst/>
                <a:gdLst>
                  <a:gd name="T0" fmla="*/ 197 w 244"/>
                  <a:gd name="T1" fmla="*/ 0 h 267"/>
                  <a:gd name="T2" fmla="*/ 170 w 244"/>
                  <a:gd name="T3" fmla="*/ 22 h 267"/>
                  <a:gd name="T4" fmla="*/ 138 w 244"/>
                  <a:gd name="T5" fmla="*/ 21 h 267"/>
                  <a:gd name="T6" fmla="*/ 103 w 244"/>
                  <a:gd name="T7" fmla="*/ 32 h 267"/>
                  <a:gd name="T8" fmla="*/ 74 w 244"/>
                  <a:gd name="T9" fmla="*/ 22 h 267"/>
                  <a:gd name="T10" fmla="*/ 56 w 244"/>
                  <a:gd name="T11" fmla="*/ 35 h 267"/>
                  <a:gd name="T12" fmla="*/ 56 w 244"/>
                  <a:gd name="T13" fmla="*/ 35 h 267"/>
                  <a:gd name="T14" fmla="*/ 53 w 244"/>
                  <a:gd name="T15" fmla="*/ 90 h 267"/>
                  <a:gd name="T16" fmla="*/ 72 w 244"/>
                  <a:gd name="T17" fmla="*/ 96 h 267"/>
                  <a:gd name="T18" fmla="*/ 57 w 244"/>
                  <a:gd name="T19" fmla="*/ 113 h 267"/>
                  <a:gd name="T20" fmla="*/ 41 w 244"/>
                  <a:gd name="T21" fmla="*/ 126 h 267"/>
                  <a:gd name="T22" fmla="*/ 23 w 244"/>
                  <a:gd name="T23" fmla="*/ 149 h 267"/>
                  <a:gd name="T24" fmla="*/ 14 w 244"/>
                  <a:gd name="T25" fmla="*/ 171 h 267"/>
                  <a:gd name="T26" fmla="*/ 11 w 244"/>
                  <a:gd name="T27" fmla="*/ 209 h 267"/>
                  <a:gd name="T28" fmla="*/ 1 w 244"/>
                  <a:gd name="T29" fmla="*/ 227 h 267"/>
                  <a:gd name="T30" fmla="*/ 0 w 244"/>
                  <a:gd name="T31" fmla="*/ 263 h 267"/>
                  <a:gd name="T32" fmla="*/ 11 w 244"/>
                  <a:gd name="T33" fmla="*/ 267 h 267"/>
                  <a:gd name="T34" fmla="*/ 39 w 244"/>
                  <a:gd name="T35" fmla="*/ 253 h 267"/>
                  <a:gd name="T36" fmla="*/ 54 w 244"/>
                  <a:gd name="T37" fmla="*/ 247 h 267"/>
                  <a:gd name="T38" fmla="*/ 103 w 244"/>
                  <a:gd name="T39" fmla="*/ 248 h 267"/>
                  <a:gd name="T40" fmla="*/ 103 w 244"/>
                  <a:gd name="T41" fmla="*/ 248 h 267"/>
                  <a:gd name="T42" fmla="*/ 101 w 244"/>
                  <a:gd name="T43" fmla="*/ 230 h 267"/>
                  <a:gd name="T44" fmla="*/ 121 w 244"/>
                  <a:gd name="T45" fmla="*/ 202 h 267"/>
                  <a:gd name="T46" fmla="*/ 149 w 244"/>
                  <a:gd name="T47" fmla="*/ 195 h 267"/>
                  <a:gd name="T48" fmla="*/ 168 w 244"/>
                  <a:gd name="T49" fmla="*/ 184 h 267"/>
                  <a:gd name="T50" fmla="*/ 191 w 244"/>
                  <a:gd name="T51" fmla="*/ 193 h 267"/>
                  <a:gd name="T52" fmla="*/ 194 w 244"/>
                  <a:gd name="T53" fmla="*/ 197 h 267"/>
                  <a:gd name="T54" fmla="*/ 194 w 244"/>
                  <a:gd name="T55" fmla="*/ 194 h 267"/>
                  <a:gd name="T56" fmla="*/ 207 w 244"/>
                  <a:gd name="T57" fmla="*/ 176 h 267"/>
                  <a:gd name="T58" fmla="*/ 228 w 244"/>
                  <a:gd name="T59" fmla="*/ 144 h 267"/>
                  <a:gd name="T60" fmla="*/ 244 w 244"/>
                  <a:gd name="T61" fmla="*/ 110 h 267"/>
                  <a:gd name="T62" fmla="*/ 224 w 244"/>
                  <a:gd name="T63" fmla="*/ 56 h 267"/>
                  <a:gd name="T64" fmla="*/ 219 w 244"/>
                  <a:gd name="T65" fmla="*/ 32 h 267"/>
                  <a:gd name="T66" fmla="*/ 197 w 244"/>
                  <a:gd name="T67" fmla="*/ 0 h 267"/>
                  <a:gd name="T68" fmla="*/ 197 w 244"/>
                  <a:gd name="T6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4" h="267">
                    <a:moveTo>
                      <a:pt x="197" y="0"/>
                    </a:moveTo>
                    <a:lnTo>
                      <a:pt x="170" y="22"/>
                    </a:lnTo>
                    <a:lnTo>
                      <a:pt x="138" y="21"/>
                    </a:lnTo>
                    <a:lnTo>
                      <a:pt x="103" y="32"/>
                    </a:lnTo>
                    <a:lnTo>
                      <a:pt x="74" y="22"/>
                    </a:lnTo>
                    <a:lnTo>
                      <a:pt x="56" y="35"/>
                    </a:lnTo>
                    <a:lnTo>
                      <a:pt x="56" y="35"/>
                    </a:lnTo>
                    <a:lnTo>
                      <a:pt x="53" y="90"/>
                    </a:lnTo>
                    <a:lnTo>
                      <a:pt x="72" y="96"/>
                    </a:lnTo>
                    <a:lnTo>
                      <a:pt x="57" y="113"/>
                    </a:lnTo>
                    <a:lnTo>
                      <a:pt x="41" y="126"/>
                    </a:lnTo>
                    <a:lnTo>
                      <a:pt x="23" y="149"/>
                    </a:lnTo>
                    <a:lnTo>
                      <a:pt x="14" y="171"/>
                    </a:lnTo>
                    <a:lnTo>
                      <a:pt x="11" y="209"/>
                    </a:lnTo>
                    <a:lnTo>
                      <a:pt x="1" y="227"/>
                    </a:lnTo>
                    <a:lnTo>
                      <a:pt x="0" y="263"/>
                    </a:lnTo>
                    <a:lnTo>
                      <a:pt x="11" y="267"/>
                    </a:lnTo>
                    <a:lnTo>
                      <a:pt x="39" y="253"/>
                    </a:lnTo>
                    <a:lnTo>
                      <a:pt x="54" y="247"/>
                    </a:lnTo>
                    <a:lnTo>
                      <a:pt x="103" y="248"/>
                    </a:lnTo>
                    <a:lnTo>
                      <a:pt x="103" y="248"/>
                    </a:lnTo>
                    <a:lnTo>
                      <a:pt x="101" y="230"/>
                    </a:lnTo>
                    <a:lnTo>
                      <a:pt x="121" y="202"/>
                    </a:lnTo>
                    <a:lnTo>
                      <a:pt x="149" y="195"/>
                    </a:lnTo>
                    <a:lnTo>
                      <a:pt x="168" y="184"/>
                    </a:lnTo>
                    <a:lnTo>
                      <a:pt x="191" y="193"/>
                    </a:lnTo>
                    <a:lnTo>
                      <a:pt x="194" y="197"/>
                    </a:lnTo>
                    <a:lnTo>
                      <a:pt x="194" y="194"/>
                    </a:lnTo>
                    <a:lnTo>
                      <a:pt x="207" y="176"/>
                    </a:lnTo>
                    <a:lnTo>
                      <a:pt x="228" y="144"/>
                    </a:lnTo>
                    <a:lnTo>
                      <a:pt x="244" y="110"/>
                    </a:lnTo>
                    <a:lnTo>
                      <a:pt x="224" y="56"/>
                    </a:lnTo>
                    <a:lnTo>
                      <a:pt x="219" y="32"/>
                    </a:lnTo>
                    <a:lnTo>
                      <a:pt x="197" y="0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South Africa">
                <a:extLst>
                  <a:ext uri="{FF2B5EF4-FFF2-40B4-BE49-F238E27FC236}">
                    <a16:creationId xmlns:a16="http://schemas.microsoft.com/office/drawing/2014/main" id="{E0ACAEF7-6BC4-4CA9-8D59-0591B193EF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8141" y="5212687"/>
                <a:ext cx="1138238" cy="947738"/>
              </a:xfrm>
              <a:custGeom>
                <a:avLst/>
                <a:gdLst>
                  <a:gd name="T0" fmla="*/ 141 w 717"/>
                  <a:gd name="T1" fmla="*/ 597 h 597"/>
                  <a:gd name="T2" fmla="*/ 205 w 717"/>
                  <a:gd name="T3" fmla="*/ 571 h 597"/>
                  <a:gd name="T4" fmla="*/ 268 w 717"/>
                  <a:gd name="T5" fmla="*/ 555 h 597"/>
                  <a:gd name="T6" fmla="*/ 339 w 717"/>
                  <a:gd name="T7" fmla="*/ 558 h 597"/>
                  <a:gd name="T8" fmla="*/ 386 w 717"/>
                  <a:gd name="T9" fmla="*/ 556 h 597"/>
                  <a:gd name="T10" fmla="*/ 415 w 717"/>
                  <a:gd name="T11" fmla="*/ 541 h 597"/>
                  <a:gd name="T12" fmla="*/ 494 w 717"/>
                  <a:gd name="T13" fmla="*/ 501 h 597"/>
                  <a:gd name="T14" fmla="*/ 580 w 717"/>
                  <a:gd name="T15" fmla="*/ 424 h 597"/>
                  <a:gd name="T16" fmla="*/ 621 w 717"/>
                  <a:gd name="T17" fmla="*/ 366 h 597"/>
                  <a:gd name="T18" fmla="*/ 650 w 717"/>
                  <a:gd name="T19" fmla="*/ 336 h 597"/>
                  <a:gd name="T20" fmla="*/ 695 w 717"/>
                  <a:gd name="T21" fmla="*/ 292 h 597"/>
                  <a:gd name="T22" fmla="*/ 717 w 717"/>
                  <a:gd name="T23" fmla="*/ 218 h 597"/>
                  <a:gd name="T24" fmla="*/ 673 w 717"/>
                  <a:gd name="T25" fmla="*/ 238 h 597"/>
                  <a:gd name="T26" fmla="*/ 624 w 717"/>
                  <a:gd name="T27" fmla="*/ 218 h 597"/>
                  <a:gd name="T28" fmla="*/ 637 w 717"/>
                  <a:gd name="T29" fmla="*/ 184 h 597"/>
                  <a:gd name="T30" fmla="*/ 656 w 717"/>
                  <a:gd name="T31" fmla="*/ 167 h 597"/>
                  <a:gd name="T32" fmla="*/ 674 w 717"/>
                  <a:gd name="T33" fmla="*/ 159 h 597"/>
                  <a:gd name="T34" fmla="*/ 676 w 717"/>
                  <a:gd name="T35" fmla="*/ 73 h 597"/>
                  <a:gd name="T36" fmla="*/ 636 w 717"/>
                  <a:gd name="T37" fmla="*/ 2 h 597"/>
                  <a:gd name="T38" fmla="*/ 600 w 717"/>
                  <a:gd name="T39" fmla="*/ 0 h 597"/>
                  <a:gd name="T40" fmla="*/ 519 w 717"/>
                  <a:gd name="T41" fmla="*/ 34 h 597"/>
                  <a:gd name="T42" fmla="*/ 462 w 717"/>
                  <a:gd name="T43" fmla="*/ 101 h 597"/>
                  <a:gd name="T44" fmla="*/ 424 w 717"/>
                  <a:gd name="T45" fmla="*/ 122 h 597"/>
                  <a:gd name="T46" fmla="*/ 410 w 717"/>
                  <a:gd name="T47" fmla="*/ 159 h 597"/>
                  <a:gd name="T48" fmla="*/ 346 w 717"/>
                  <a:gd name="T49" fmla="*/ 168 h 597"/>
                  <a:gd name="T50" fmla="*/ 309 w 717"/>
                  <a:gd name="T51" fmla="*/ 149 h 597"/>
                  <a:gd name="T52" fmla="*/ 275 w 717"/>
                  <a:gd name="T53" fmla="*/ 182 h 597"/>
                  <a:gd name="T54" fmla="*/ 231 w 717"/>
                  <a:gd name="T55" fmla="*/ 217 h 597"/>
                  <a:gd name="T56" fmla="*/ 191 w 717"/>
                  <a:gd name="T57" fmla="*/ 205 h 597"/>
                  <a:gd name="T58" fmla="*/ 173 w 717"/>
                  <a:gd name="T59" fmla="*/ 132 h 597"/>
                  <a:gd name="T60" fmla="*/ 152 w 717"/>
                  <a:gd name="T61" fmla="*/ 299 h 597"/>
                  <a:gd name="T62" fmla="*/ 90 w 717"/>
                  <a:gd name="T63" fmla="*/ 327 h 597"/>
                  <a:gd name="T64" fmla="*/ 45 w 717"/>
                  <a:gd name="T65" fmla="*/ 314 h 597"/>
                  <a:gd name="T66" fmla="*/ 22 w 717"/>
                  <a:gd name="T67" fmla="*/ 282 h 597"/>
                  <a:gd name="T68" fmla="*/ 28 w 717"/>
                  <a:gd name="T69" fmla="*/ 365 h 597"/>
                  <a:gd name="T70" fmla="*/ 47 w 717"/>
                  <a:gd name="T71" fmla="*/ 406 h 597"/>
                  <a:gd name="T72" fmla="*/ 72 w 717"/>
                  <a:gd name="T73" fmla="*/ 484 h 597"/>
                  <a:gd name="T74" fmla="*/ 69 w 717"/>
                  <a:gd name="T75" fmla="*/ 524 h 597"/>
                  <a:gd name="T76" fmla="*/ 72 w 717"/>
                  <a:gd name="T77" fmla="*/ 565 h 597"/>
                  <a:gd name="T78" fmla="*/ 92 w 717"/>
                  <a:gd name="T79" fmla="*/ 580 h 597"/>
                  <a:gd name="T80" fmla="*/ 122 w 717"/>
                  <a:gd name="T81" fmla="*/ 597 h 597"/>
                  <a:gd name="T82" fmla="*/ 499 w 717"/>
                  <a:gd name="T83" fmla="*/ 397 h 597"/>
                  <a:gd name="T84" fmla="*/ 454 w 717"/>
                  <a:gd name="T85" fmla="*/ 365 h 597"/>
                  <a:gd name="T86" fmla="*/ 504 w 717"/>
                  <a:gd name="T87" fmla="*/ 317 h 597"/>
                  <a:gd name="T88" fmla="*/ 542 w 717"/>
                  <a:gd name="T89" fmla="*/ 322 h 597"/>
                  <a:gd name="T90" fmla="*/ 541 w 717"/>
                  <a:gd name="T91" fmla="*/ 359 h 597"/>
                  <a:gd name="T92" fmla="*/ 508 w 717"/>
                  <a:gd name="T93" fmla="*/ 382 h 597"/>
                  <a:gd name="T94" fmla="*/ 499 w 717"/>
                  <a:gd name="T95" fmla="*/ 397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17" h="597">
                    <a:moveTo>
                      <a:pt x="122" y="597"/>
                    </a:moveTo>
                    <a:lnTo>
                      <a:pt x="141" y="597"/>
                    </a:lnTo>
                    <a:lnTo>
                      <a:pt x="169" y="579"/>
                    </a:lnTo>
                    <a:lnTo>
                      <a:pt x="205" y="571"/>
                    </a:lnTo>
                    <a:lnTo>
                      <a:pt x="251" y="552"/>
                    </a:lnTo>
                    <a:lnTo>
                      <a:pt x="268" y="555"/>
                    </a:lnTo>
                    <a:lnTo>
                      <a:pt x="294" y="549"/>
                    </a:lnTo>
                    <a:lnTo>
                      <a:pt x="339" y="558"/>
                    </a:lnTo>
                    <a:lnTo>
                      <a:pt x="361" y="549"/>
                    </a:lnTo>
                    <a:lnTo>
                      <a:pt x="386" y="556"/>
                    </a:lnTo>
                    <a:lnTo>
                      <a:pt x="393" y="543"/>
                    </a:lnTo>
                    <a:lnTo>
                      <a:pt x="415" y="541"/>
                    </a:lnTo>
                    <a:lnTo>
                      <a:pt x="460" y="523"/>
                    </a:lnTo>
                    <a:lnTo>
                      <a:pt x="494" y="501"/>
                    </a:lnTo>
                    <a:lnTo>
                      <a:pt x="527" y="473"/>
                    </a:lnTo>
                    <a:lnTo>
                      <a:pt x="580" y="424"/>
                    </a:lnTo>
                    <a:lnTo>
                      <a:pt x="607" y="391"/>
                    </a:lnTo>
                    <a:lnTo>
                      <a:pt x="621" y="366"/>
                    </a:lnTo>
                    <a:lnTo>
                      <a:pt x="641" y="343"/>
                    </a:lnTo>
                    <a:lnTo>
                      <a:pt x="650" y="336"/>
                    </a:lnTo>
                    <a:lnTo>
                      <a:pt x="682" y="312"/>
                    </a:lnTo>
                    <a:lnTo>
                      <a:pt x="695" y="292"/>
                    </a:lnTo>
                    <a:lnTo>
                      <a:pt x="703" y="253"/>
                    </a:lnTo>
                    <a:lnTo>
                      <a:pt x="717" y="218"/>
                    </a:lnTo>
                    <a:lnTo>
                      <a:pt x="684" y="218"/>
                    </a:lnTo>
                    <a:lnTo>
                      <a:pt x="673" y="238"/>
                    </a:lnTo>
                    <a:lnTo>
                      <a:pt x="647" y="243"/>
                    </a:lnTo>
                    <a:lnTo>
                      <a:pt x="624" y="218"/>
                    </a:lnTo>
                    <a:lnTo>
                      <a:pt x="625" y="202"/>
                    </a:lnTo>
                    <a:lnTo>
                      <a:pt x="637" y="184"/>
                    </a:lnTo>
                    <a:lnTo>
                      <a:pt x="643" y="170"/>
                    </a:lnTo>
                    <a:lnTo>
                      <a:pt x="656" y="167"/>
                    </a:lnTo>
                    <a:lnTo>
                      <a:pt x="677" y="176"/>
                    </a:lnTo>
                    <a:lnTo>
                      <a:pt x="674" y="159"/>
                    </a:lnTo>
                    <a:lnTo>
                      <a:pt x="685" y="107"/>
                    </a:lnTo>
                    <a:lnTo>
                      <a:pt x="676" y="73"/>
                    </a:lnTo>
                    <a:lnTo>
                      <a:pt x="658" y="7"/>
                    </a:lnTo>
                    <a:lnTo>
                      <a:pt x="636" y="2"/>
                    </a:lnTo>
                    <a:lnTo>
                      <a:pt x="621" y="8"/>
                    </a:lnTo>
                    <a:lnTo>
                      <a:pt x="600" y="0"/>
                    </a:lnTo>
                    <a:lnTo>
                      <a:pt x="582" y="0"/>
                    </a:lnTo>
                    <a:lnTo>
                      <a:pt x="519" y="34"/>
                    </a:lnTo>
                    <a:lnTo>
                      <a:pt x="478" y="69"/>
                    </a:lnTo>
                    <a:lnTo>
                      <a:pt x="462" y="101"/>
                    </a:lnTo>
                    <a:lnTo>
                      <a:pt x="447" y="119"/>
                    </a:lnTo>
                    <a:lnTo>
                      <a:pt x="424" y="122"/>
                    </a:lnTo>
                    <a:lnTo>
                      <a:pt x="415" y="144"/>
                    </a:lnTo>
                    <a:lnTo>
                      <a:pt x="410" y="159"/>
                    </a:lnTo>
                    <a:lnTo>
                      <a:pt x="382" y="170"/>
                    </a:lnTo>
                    <a:lnTo>
                      <a:pt x="346" y="168"/>
                    </a:lnTo>
                    <a:lnTo>
                      <a:pt x="326" y="154"/>
                    </a:lnTo>
                    <a:lnTo>
                      <a:pt x="309" y="149"/>
                    </a:lnTo>
                    <a:lnTo>
                      <a:pt x="287" y="159"/>
                    </a:lnTo>
                    <a:lnTo>
                      <a:pt x="275" y="182"/>
                    </a:lnTo>
                    <a:lnTo>
                      <a:pt x="254" y="197"/>
                    </a:lnTo>
                    <a:lnTo>
                      <a:pt x="231" y="217"/>
                    </a:lnTo>
                    <a:lnTo>
                      <a:pt x="200" y="222"/>
                    </a:lnTo>
                    <a:lnTo>
                      <a:pt x="191" y="205"/>
                    </a:lnTo>
                    <a:lnTo>
                      <a:pt x="196" y="177"/>
                    </a:lnTo>
                    <a:lnTo>
                      <a:pt x="173" y="132"/>
                    </a:lnTo>
                    <a:lnTo>
                      <a:pt x="161" y="125"/>
                    </a:lnTo>
                    <a:lnTo>
                      <a:pt x="152" y="299"/>
                    </a:lnTo>
                    <a:lnTo>
                      <a:pt x="113" y="323"/>
                    </a:lnTo>
                    <a:lnTo>
                      <a:pt x="90" y="327"/>
                    </a:lnTo>
                    <a:lnTo>
                      <a:pt x="63" y="317"/>
                    </a:lnTo>
                    <a:lnTo>
                      <a:pt x="45" y="314"/>
                    </a:lnTo>
                    <a:lnTo>
                      <a:pt x="38" y="293"/>
                    </a:lnTo>
                    <a:lnTo>
                      <a:pt x="22" y="282"/>
                    </a:lnTo>
                    <a:lnTo>
                      <a:pt x="0" y="305"/>
                    </a:lnTo>
                    <a:lnTo>
                      <a:pt x="28" y="365"/>
                    </a:lnTo>
                    <a:lnTo>
                      <a:pt x="28" y="366"/>
                    </a:lnTo>
                    <a:lnTo>
                      <a:pt x="47" y="406"/>
                    </a:lnTo>
                    <a:lnTo>
                      <a:pt x="73" y="449"/>
                    </a:lnTo>
                    <a:lnTo>
                      <a:pt x="72" y="484"/>
                    </a:lnTo>
                    <a:lnTo>
                      <a:pt x="57" y="493"/>
                    </a:lnTo>
                    <a:lnTo>
                      <a:pt x="69" y="524"/>
                    </a:lnTo>
                    <a:lnTo>
                      <a:pt x="68" y="552"/>
                    </a:lnTo>
                    <a:lnTo>
                      <a:pt x="72" y="565"/>
                    </a:lnTo>
                    <a:lnTo>
                      <a:pt x="75" y="558"/>
                    </a:lnTo>
                    <a:lnTo>
                      <a:pt x="92" y="580"/>
                    </a:lnTo>
                    <a:lnTo>
                      <a:pt x="106" y="580"/>
                    </a:lnTo>
                    <a:lnTo>
                      <a:pt x="122" y="597"/>
                    </a:lnTo>
                    <a:lnTo>
                      <a:pt x="122" y="597"/>
                    </a:lnTo>
                    <a:close/>
                    <a:moveTo>
                      <a:pt x="499" y="397"/>
                    </a:moveTo>
                    <a:lnTo>
                      <a:pt x="483" y="401"/>
                    </a:lnTo>
                    <a:lnTo>
                      <a:pt x="454" y="365"/>
                    </a:lnTo>
                    <a:lnTo>
                      <a:pt x="479" y="336"/>
                    </a:lnTo>
                    <a:lnTo>
                      <a:pt x="504" y="317"/>
                    </a:lnTo>
                    <a:lnTo>
                      <a:pt x="525" y="308"/>
                    </a:lnTo>
                    <a:lnTo>
                      <a:pt x="542" y="322"/>
                    </a:lnTo>
                    <a:lnTo>
                      <a:pt x="556" y="336"/>
                    </a:lnTo>
                    <a:lnTo>
                      <a:pt x="541" y="359"/>
                    </a:lnTo>
                    <a:lnTo>
                      <a:pt x="532" y="374"/>
                    </a:lnTo>
                    <a:lnTo>
                      <a:pt x="508" y="382"/>
                    </a:lnTo>
                    <a:lnTo>
                      <a:pt x="499" y="397"/>
                    </a:lnTo>
                    <a:lnTo>
                      <a:pt x="499" y="39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Zambia">
                <a:extLst>
                  <a:ext uri="{FF2B5EF4-FFF2-40B4-BE49-F238E27FC236}">
                    <a16:creationId xmlns:a16="http://schemas.microsoft.com/office/drawing/2014/main" id="{1B3E6C98-512E-49D2-A53E-1A3EB120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066" y="4179225"/>
                <a:ext cx="828675" cy="723900"/>
              </a:xfrm>
              <a:custGeom>
                <a:avLst/>
                <a:gdLst>
                  <a:gd name="T0" fmla="*/ 390 w 522"/>
                  <a:gd name="T1" fmla="*/ 12 h 456"/>
                  <a:gd name="T2" fmla="*/ 385 w 522"/>
                  <a:gd name="T3" fmla="*/ 0 h 456"/>
                  <a:gd name="T4" fmla="*/ 312 w 522"/>
                  <a:gd name="T5" fmla="*/ 13 h 456"/>
                  <a:gd name="T6" fmla="*/ 309 w 522"/>
                  <a:gd name="T7" fmla="*/ 64 h 456"/>
                  <a:gd name="T8" fmla="*/ 293 w 522"/>
                  <a:gd name="T9" fmla="*/ 167 h 456"/>
                  <a:gd name="T10" fmla="*/ 335 w 522"/>
                  <a:gd name="T11" fmla="*/ 193 h 456"/>
                  <a:gd name="T12" fmla="*/ 350 w 522"/>
                  <a:gd name="T13" fmla="*/ 236 h 456"/>
                  <a:gd name="T14" fmla="*/ 299 w 522"/>
                  <a:gd name="T15" fmla="*/ 209 h 456"/>
                  <a:gd name="T16" fmla="*/ 249 w 522"/>
                  <a:gd name="T17" fmla="*/ 183 h 456"/>
                  <a:gd name="T18" fmla="*/ 212 w 522"/>
                  <a:gd name="T19" fmla="*/ 173 h 456"/>
                  <a:gd name="T20" fmla="*/ 163 w 522"/>
                  <a:gd name="T21" fmla="*/ 145 h 456"/>
                  <a:gd name="T22" fmla="*/ 113 w 522"/>
                  <a:gd name="T23" fmla="*/ 141 h 456"/>
                  <a:gd name="T24" fmla="*/ 96 w 522"/>
                  <a:gd name="T25" fmla="*/ 126 h 456"/>
                  <a:gd name="T26" fmla="*/ 95 w 522"/>
                  <a:gd name="T27" fmla="*/ 163 h 456"/>
                  <a:gd name="T28" fmla="*/ 95 w 522"/>
                  <a:gd name="T29" fmla="*/ 203 h 456"/>
                  <a:gd name="T30" fmla="*/ 6 w 522"/>
                  <a:gd name="T31" fmla="*/ 219 h 456"/>
                  <a:gd name="T32" fmla="*/ 29 w 522"/>
                  <a:gd name="T33" fmla="*/ 406 h 456"/>
                  <a:gd name="T34" fmla="*/ 93 w 522"/>
                  <a:gd name="T35" fmla="*/ 425 h 456"/>
                  <a:gd name="T36" fmla="*/ 139 w 522"/>
                  <a:gd name="T37" fmla="*/ 438 h 456"/>
                  <a:gd name="T38" fmla="*/ 146 w 522"/>
                  <a:gd name="T39" fmla="*/ 446 h 456"/>
                  <a:gd name="T40" fmla="*/ 209 w 522"/>
                  <a:gd name="T41" fmla="*/ 456 h 456"/>
                  <a:gd name="T42" fmla="*/ 250 w 522"/>
                  <a:gd name="T43" fmla="*/ 425 h 456"/>
                  <a:gd name="T44" fmla="*/ 306 w 522"/>
                  <a:gd name="T45" fmla="*/ 382 h 456"/>
                  <a:gd name="T46" fmla="*/ 338 w 522"/>
                  <a:gd name="T47" fmla="*/ 348 h 456"/>
                  <a:gd name="T48" fmla="*/ 369 w 522"/>
                  <a:gd name="T49" fmla="*/ 308 h 456"/>
                  <a:gd name="T50" fmla="*/ 481 w 522"/>
                  <a:gd name="T51" fmla="*/ 257 h 456"/>
                  <a:gd name="T52" fmla="*/ 511 w 522"/>
                  <a:gd name="T53" fmla="*/ 197 h 456"/>
                  <a:gd name="T54" fmla="*/ 513 w 522"/>
                  <a:gd name="T55" fmla="*/ 120 h 456"/>
                  <a:gd name="T56" fmla="*/ 511 w 522"/>
                  <a:gd name="T57" fmla="*/ 67 h 456"/>
                  <a:gd name="T58" fmla="*/ 466 w 522"/>
                  <a:gd name="T59" fmla="*/ 33 h 456"/>
                  <a:gd name="T60" fmla="*/ 420 w 522"/>
                  <a:gd name="T61" fmla="*/ 17 h 456"/>
                  <a:gd name="T62" fmla="*/ 418 w 522"/>
                  <a:gd name="T63" fmla="*/ 15 h 456"/>
                  <a:gd name="T64" fmla="*/ 415 w 522"/>
                  <a:gd name="T65" fmla="*/ 26 h 456"/>
                  <a:gd name="T66" fmla="*/ 405 w 522"/>
                  <a:gd name="T67" fmla="*/ 1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2" h="456">
                    <a:moveTo>
                      <a:pt x="405" y="16"/>
                    </a:moveTo>
                    <a:lnTo>
                      <a:pt x="390" y="12"/>
                    </a:lnTo>
                    <a:lnTo>
                      <a:pt x="393" y="2"/>
                    </a:lnTo>
                    <a:lnTo>
                      <a:pt x="385" y="0"/>
                    </a:lnTo>
                    <a:lnTo>
                      <a:pt x="325" y="7"/>
                    </a:lnTo>
                    <a:lnTo>
                      <a:pt x="312" y="13"/>
                    </a:lnTo>
                    <a:lnTo>
                      <a:pt x="300" y="43"/>
                    </a:lnTo>
                    <a:lnTo>
                      <a:pt x="309" y="64"/>
                    </a:lnTo>
                    <a:lnTo>
                      <a:pt x="300" y="119"/>
                    </a:lnTo>
                    <a:lnTo>
                      <a:pt x="293" y="167"/>
                    </a:lnTo>
                    <a:lnTo>
                      <a:pt x="305" y="175"/>
                    </a:lnTo>
                    <a:lnTo>
                      <a:pt x="335" y="193"/>
                    </a:lnTo>
                    <a:lnTo>
                      <a:pt x="348" y="185"/>
                    </a:lnTo>
                    <a:lnTo>
                      <a:pt x="350" y="236"/>
                    </a:lnTo>
                    <a:lnTo>
                      <a:pt x="316" y="235"/>
                    </a:lnTo>
                    <a:lnTo>
                      <a:pt x="299" y="209"/>
                    </a:lnTo>
                    <a:lnTo>
                      <a:pt x="283" y="189"/>
                    </a:lnTo>
                    <a:lnTo>
                      <a:pt x="249" y="183"/>
                    </a:lnTo>
                    <a:lnTo>
                      <a:pt x="239" y="158"/>
                    </a:lnTo>
                    <a:lnTo>
                      <a:pt x="212" y="173"/>
                    </a:lnTo>
                    <a:lnTo>
                      <a:pt x="177" y="166"/>
                    </a:lnTo>
                    <a:lnTo>
                      <a:pt x="163" y="145"/>
                    </a:lnTo>
                    <a:lnTo>
                      <a:pt x="134" y="140"/>
                    </a:lnTo>
                    <a:lnTo>
                      <a:pt x="113" y="141"/>
                    </a:lnTo>
                    <a:lnTo>
                      <a:pt x="111" y="127"/>
                    </a:lnTo>
                    <a:lnTo>
                      <a:pt x="96" y="126"/>
                    </a:lnTo>
                    <a:lnTo>
                      <a:pt x="101" y="140"/>
                    </a:lnTo>
                    <a:lnTo>
                      <a:pt x="95" y="163"/>
                    </a:lnTo>
                    <a:lnTo>
                      <a:pt x="102" y="185"/>
                    </a:lnTo>
                    <a:lnTo>
                      <a:pt x="95" y="203"/>
                    </a:lnTo>
                    <a:lnTo>
                      <a:pt x="99" y="219"/>
                    </a:lnTo>
                    <a:lnTo>
                      <a:pt x="6" y="219"/>
                    </a:lnTo>
                    <a:lnTo>
                      <a:pt x="0" y="368"/>
                    </a:lnTo>
                    <a:lnTo>
                      <a:pt x="29" y="406"/>
                    </a:lnTo>
                    <a:lnTo>
                      <a:pt x="57" y="436"/>
                    </a:lnTo>
                    <a:lnTo>
                      <a:pt x="93" y="425"/>
                    </a:lnTo>
                    <a:lnTo>
                      <a:pt x="122" y="428"/>
                    </a:lnTo>
                    <a:lnTo>
                      <a:pt x="139" y="438"/>
                    </a:lnTo>
                    <a:lnTo>
                      <a:pt x="139" y="443"/>
                    </a:lnTo>
                    <a:lnTo>
                      <a:pt x="146" y="446"/>
                    </a:lnTo>
                    <a:lnTo>
                      <a:pt x="195" y="451"/>
                    </a:lnTo>
                    <a:lnTo>
                      <a:pt x="209" y="456"/>
                    </a:lnTo>
                    <a:lnTo>
                      <a:pt x="225" y="455"/>
                    </a:lnTo>
                    <a:lnTo>
                      <a:pt x="250" y="425"/>
                    </a:lnTo>
                    <a:lnTo>
                      <a:pt x="290" y="386"/>
                    </a:lnTo>
                    <a:lnTo>
                      <a:pt x="306" y="382"/>
                    </a:lnTo>
                    <a:lnTo>
                      <a:pt x="312" y="366"/>
                    </a:lnTo>
                    <a:lnTo>
                      <a:pt x="338" y="348"/>
                    </a:lnTo>
                    <a:lnTo>
                      <a:pt x="372" y="342"/>
                    </a:lnTo>
                    <a:lnTo>
                      <a:pt x="369" y="308"/>
                    </a:lnTo>
                    <a:lnTo>
                      <a:pt x="504" y="269"/>
                    </a:lnTo>
                    <a:lnTo>
                      <a:pt x="481" y="257"/>
                    </a:lnTo>
                    <a:lnTo>
                      <a:pt x="497" y="214"/>
                    </a:lnTo>
                    <a:lnTo>
                      <a:pt x="511" y="197"/>
                    </a:lnTo>
                    <a:lnTo>
                      <a:pt x="504" y="158"/>
                    </a:lnTo>
                    <a:lnTo>
                      <a:pt x="513" y="120"/>
                    </a:lnTo>
                    <a:lnTo>
                      <a:pt x="522" y="107"/>
                    </a:lnTo>
                    <a:lnTo>
                      <a:pt x="511" y="67"/>
                    </a:lnTo>
                    <a:lnTo>
                      <a:pt x="491" y="46"/>
                    </a:lnTo>
                    <a:lnTo>
                      <a:pt x="466" y="33"/>
                    </a:lnTo>
                    <a:lnTo>
                      <a:pt x="438" y="24"/>
                    </a:lnTo>
                    <a:lnTo>
                      <a:pt x="420" y="17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22" y="22"/>
                    </a:lnTo>
                    <a:lnTo>
                      <a:pt x="415" y="26"/>
                    </a:lnTo>
                    <a:lnTo>
                      <a:pt x="405" y="16"/>
                    </a:lnTo>
                    <a:lnTo>
                      <a:pt x="405" y="1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Zimbabwe">
                <a:extLst>
                  <a:ext uri="{FF2B5EF4-FFF2-40B4-BE49-F238E27FC236}">
                    <a16:creationId xmlns:a16="http://schemas.microsoft.com/office/drawing/2014/main" id="{14880C2B-F51A-4653-A6A0-6566ED725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5841" y="4722150"/>
                <a:ext cx="533400" cy="503238"/>
              </a:xfrm>
              <a:custGeom>
                <a:avLst/>
                <a:gdLst>
                  <a:gd name="T0" fmla="*/ 250 w 336"/>
                  <a:gd name="T1" fmla="*/ 316 h 317"/>
                  <a:gd name="T2" fmla="*/ 300 w 336"/>
                  <a:gd name="T3" fmla="*/ 263 h 317"/>
                  <a:gd name="T4" fmla="*/ 312 w 336"/>
                  <a:gd name="T5" fmla="*/ 229 h 317"/>
                  <a:gd name="T6" fmla="*/ 320 w 336"/>
                  <a:gd name="T7" fmla="*/ 225 h 317"/>
                  <a:gd name="T8" fmla="*/ 326 w 336"/>
                  <a:gd name="T9" fmla="*/ 197 h 317"/>
                  <a:gd name="T10" fmla="*/ 320 w 336"/>
                  <a:gd name="T11" fmla="*/ 183 h 317"/>
                  <a:gd name="T12" fmla="*/ 323 w 336"/>
                  <a:gd name="T13" fmla="*/ 147 h 317"/>
                  <a:gd name="T14" fmla="*/ 333 w 336"/>
                  <a:gd name="T15" fmla="*/ 115 h 317"/>
                  <a:gd name="T16" fmla="*/ 336 w 336"/>
                  <a:gd name="T17" fmla="*/ 56 h 317"/>
                  <a:gd name="T18" fmla="*/ 314 w 336"/>
                  <a:gd name="T19" fmla="*/ 40 h 317"/>
                  <a:gd name="T20" fmla="*/ 293 w 336"/>
                  <a:gd name="T21" fmla="*/ 37 h 317"/>
                  <a:gd name="T22" fmla="*/ 284 w 336"/>
                  <a:gd name="T23" fmla="*/ 26 h 317"/>
                  <a:gd name="T24" fmla="*/ 264 w 336"/>
                  <a:gd name="T25" fmla="*/ 16 h 317"/>
                  <a:gd name="T26" fmla="*/ 228 w 336"/>
                  <a:gd name="T27" fmla="*/ 17 h 317"/>
                  <a:gd name="T28" fmla="*/ 226 w 336"/>
                  <a:gd name="T29" fmla="*/ 0 h 317"/>
                  <a:gd name="T30" fmla="*/ 192 w 336"/>
                  <a:gd name="T31" fmla="*/ 6 h 317"/>
                  <a:gd name="T32" fmla="*/ 166 w 336"/>
                  <a:gd name="T33" fmla="*/ 24 h 317"/>
                  <a:gd name="T34" fmla="*/ 160 w 336"/>
                  <a:gd name="T35" fmla="*/ 40 h 317"/>
                  <a:gd name="T36" fmla="*/ 144 w 336"/>
                  <a:gd name="T37" fmla="*/ 44 h 317"/>
                  <a:gd name="T38" fmla="*/ 104 w 336"/>
                  <a:gd name="T39" fmla="*/ 83 h 317"/>
                  <a:gd name="T40" fmla="*/ 79 w 336"/>
                  <a:gd name="T41" fmla="*/ 113 h 317"/>
                  <a:gd name="T42" fmla="*/ 63 w 336"/>
                  <a:gd name="T43" fmla="*/ 114 h 317"/>
                  <a:gd name="T44" fmla="*/ 49 w 336"/>
                  <a:gd name="T45" fmla="*/ 109 h 317"/>
                  <a:gd name="T46" fmla="*/ 0 w 336"/>
                  <a:gd name="T47" fmla="*/ 104 h 317"/>
                  <a:gd name="T48" fmla="*/ 16 w 336"/>
                  <a:gd name="T49" fmla="*/ 141 h 317"/>
                  <a:gd name="T50" fmla="*/ 24 w 336"/>
                  <a:gd name="T51" fmla="*/ 150 h 317"/>
                  <a:gd name="T52" fmla="*/ 37 w 336"/>
                  <a:gd name="T53" fmla="*/ 177 h 317"/>
                  <a:gd name="T54" fmla="*/ 84 w 336"/>
                  <a:gd name="T55" fmla="*/ 229 h 317"/>
                  <a:gd name="T56" fmla="*/ 103 w 336"/>
                  <a:gd name="T57" fmla="*/ 234 h 317"/>
                  <a:gd name="T58" fmla="*/ 102 w 336"/>
                  <a:gd name="T59" fmla="*/ 250 h 317"/>
                  <a:gd name="T60" fmla="*/ 113 w 336"/>
                  <a:gd name="T61" fmla="*/ 280 h 317"/>
                  <a:gd name="T62" fmla="*/ 147 w 336"/>
                  <a:gd name="T63" fmla="*/ 287 h 317"/>
                  <a:gd name="T64" fmla="*/ 174 w 336"/>
                  <a:gd name="T65" fmla="*/ 309 h 317"/>
                  <a:gd name="T66" fmla="*/ 192 w 336"/>
                  <a:gd name="T67" fmla="*/ 309 h 317"/>
                  <a:gd name="T68" fmla="*/ 213 w 336"/>
                  <a:gd name="T69" fmla="*/ 317 h 317"/>
                  <a:gd name="T70" fmla="*/ 228 w 336"/>
                  <a:gd name="T71" fmla="*/ 311 h 317"/>
                  <a:gd name="T72" fmla="*/ 250 w 336"/>
                  <a:gd name="T73" fmla="*/ 316 h 317"/>
                  <a:gd name="T74" fmla="*/ 250 w 336"/>
                  <a:gd name="T75" fmla="*/ 31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6" h="317">
                    <a:moveTo>
                      <a:pt x="250" y="316"/>
                    </a:moveTo>
                    <a:lnTo>
                      <a:pt x="300" y="263"/>
                    </a:lnTo>
                    <a:lnTo>
                      <a:pt x="312" y="229"/>
                    </a:lnTo>
                    <a:lnTo>
                      <a:pt x="320" y="225"/>
                    </a:lnTo>
                    <a:lnTo>
                      <a:pt x="326" y="197"/>
                    </a:lnTo>
                    <a:lnTo>
                      <a:pt x="320" y="183"/>
                    </a:lnTo>
                    <a:lnTo>
                      <a:pt x="323" y="147"/>
                    </a:lnTo>
                    <a:lnTo>
                      <a:pt x="333" y="115"/>
                    </a:lnTo>
                    <a:lnTo>
                      <a:pt x="336" y="56"/>
                    </a:lnTo>
                    <a:lnTo>
                      <a:pt x="314" y="40"/>
                    </a:lnTo>
                    <a:lnTo>
                      <a:pt x="293" y="37"/>
                    </a:lnTo>
                    <a:lnTo>
                      <a:pt x="284" y="26"/>
                    </a:lnTo>
                    <a:lnTo>
                      <a:pt x="264" y="16"/>
                    </a:lnTo>
                    <a:lnTo>
                      <a:pt x="228" y="17"/>
                    </a:lnTo>
                    <a:lnTo>
                      <a:pt x="226" y="0"/>
                    </a:lnTo>
                    <a:lnTo>
                      <a:pt x="192" y="6"/>
                    </a:lnTo>
                    <a:lnTo>
                      <a:pt x="166" y="24"/>
                    </a:lnTo>
                    <a:lnTo>
                      <a:pt x="160" y="40"/>
                    </a:lnTo>
                    <a:lnTo>
                      <a:pt x="144" y="44"/>
                    </a:lnTo>
                    <a:lnTo>
                      <a:pt x="104" y="83"/>
                    </a:lnTo>
                    <a:lnTo>
                      <a:pt x="79" y="113"/>
                    </a:lnTo>
                    <a:lnTo>
                      <a:pt x="63" y="114"/>
                    </a:lnTo>
                    <a:lnTo>
                      <a:pt x="49" y="109"/>
                    </a:lnTo>
                    <a:lnTo>
                      <a:pt x="0" y="104"/>
                    </a:lnTo>
                    <a:lnTo>
                      <a:pt x="16" y="141"/>
                    </a:lnTo>
                    <a:lnTo>
                      <a:pt x="24" y="150"/>
                    </a:lnTo>
                    <a:lnTo>
                      <a:pt x="37" y="177"/>
                    </a:lnTo>
                    <a:lnTo>
                      <a:pt x="84" y="229"/>
                    </a:lnTo>
                    <a:lnTo>
                      <a:pt x="103" y="234"/>
                    </a:lnTo>
                    <a:lnTo>
                      <a:pt x="102" y="250"/>
                    </a:lnTo>
                    <a:lnTo>
                      <a:pt x="113" y="280"/>
                    </a:lnTo>
                    <a:lnTo>
                      <a:pt x="147" y="287"/>
                    </a:lnTo>
                    <a:lnTo>
                      <a:pt x="174" y="309"/>
                    </a:lnTo>
                    <a:lnTo>
                      <a:pt x="192" y="309"/>
                    </a:lnTo>
                    <a:lnTo>
                      <a:pt x="213" y="317"/>
                    </a:lnTo>
                    <a:lnTo>
                      <a:pt x="228" y="311"/>
                    </a:lnTo>
                    <a:lnTo>
                      <a:pt x="250" y="316"/>
                    </a:lnTo>
                    <a:lnTo>
                      <a:pt x="250" y="31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Somalia">
                <a:extLst>
                  <a:ext uri="{FF2B5EF4-FFF2-40B4-BE49-F238E27FC236}">
                    <a16:creationId xmlns:a16="http://schemas.microsoft.com/office/drawing/2014/main" id="{B2B95920-3AF2-473A-AFF3-6345E0D8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079" y="2667925"/>
                <a:ext cx="698500" cy="1020763"/>
              </a:xfrm>
              <a:custGeom>
                <a:avLst/>
                <a:gdLst>
                  <a:gd name="T0" fmla="*/ 131 w 440"/>
                  <a:gd name="T1" fmla="*/ 74 h 643"/>
                  <a:gd name="T2" fmla="*/ 111 w 440"/>
                  <a:gd name="T3" fmla="*/ 54 h 643"/>
                  <a:gd name="T4" fmla="*/ 101 w 440"/>
                  <a:gd name="T5" fmla="*/ 35 h 643"/>
                  <a:gd name="T6" fmla="*/ 86 w 440"/>
                  <a:gd name="T7" fmla="*/ 26 h 643"/>
                  <a:gd name="T8" fmla="*/ 70 w 440"/>
                  <a:gd name="T9" fmla="*/ 51 h 643"/>
                  <a:gd name="T10" fmla="*/ 61 w 440"/>
                  <a:gd name="T11" fmla="*/ 68 h 643"/>
                  <a:gd name="T12" fmla="*/ 80 w 440"/>
                  <a:gd name="T13" fmla="*/ 94 h 643"/>
                  <a:gd name="T14" fmla="*/ 96 w 440"/>
                  <a:gd name="T15" fmla="*/ 116 h 643"/>
                  <a:gd name="T16" fmla="*/ 113 w 440"/>
                  <a:gd name="T17" fmla="*/ 133 h 643"/>
                  <a:gd name="T18" fmla="*/ 260 w 440"/>
                  <a:gd name="T19" fmla="*/ 189 h 643"/>
                  <a:gd name="T20" fmla="*/ 299 w 440"/>
                  <a:gd name="T21" fmla="*/ 188 h 643"/>
                  <a:gd name="T22" fmla="*/ 176 w 440"/>
                  <a:gd name="T23" fmla="*/ 329 h 643"/>
                  <a:gd name="T24" fmla="*/ 118 w 440"/>
                  <a:gd name="T25" fmla="*/ 332 h 643"/>
                  <a:gd name="T26" fmla="*/ 79 w 440"/>
                  <a:gd name="T27" fmla="*/ 365 h 643"/>
                  <a:gd name="T28" fmla="*/ 50 w 440"/>
                  <a:gd name="T29" fmla="*/ 366 h 643"/>
                  <a:gd name="T30" fmla="*/ 38 w 440"/>
                  <a:gd name="T31" fmla="*/ 380 h 643"/>
                  <a:gd name="T32" fmla="*/ 0 w 440"/>
                  <a:gd name="T33" fmla="*/ 434 h 643"/>
                  <a:gd name="T34" fmla="*/ 1 w 440"/>
                  <a:gd name="T35" fmla="*/ 605 h 643"/>
                  <a:gd name="T36" fmla="*/ 27 w 440"/>
                  <a:gd name="T37" fmla="*/ 643 h 643"/>
                  <a:gd name="T38" fmla="*/ 37 w 440"/>
                  <a:gd name="T39" fmla="*/ 632 h 643"/>
                  <a:gd name="T40" fmla="*/ 48 w 440"/>
                  <a:gd name="T41" fmla="*/ 608 h 643"/>
                  <a:gd name="T42" fmla="*/ 97 w 440"/>
                  <a:gd name="T43" fmla="*/ 551 h 643"/>
                  <a:gd name="T44" fmla="*/ 139 w 440"/>
                  <a:gd name="T45" fmla="*/ 515 h 643"/>
                  <a:gd name="T46" fmla="*/ 205 w 440"/>
                  <a:gd name="T47" fmla="*/ 469 h 643"/>
                  <a:gd name="T48" fmla="*/ 249 w 440"/>
                  <a:gd name="T49" fmla="*/ 430 h 643"/>
                  <a:gd name="T50" fmla="*/ 301 w 440"/>
                  <a:gd name="T51" fmla="*/ 367 h 643"/>
                  <a:gd name="T52" fmla="*/ 337 w 440"/>
                  <a:gd name="T53" fmla="*/ 314 h 643"/>
                  <a:gd name="T54" fmla="*/ 374 w 440"/>
                  <a:gd name="T55" fmla="*/ 245 h 643"/>
                  <a:gd name="T56" fmla="*/ 399 w 440"/>
                  <a:gd name="T57" fmla="*/ 185 h 643"/>
                  <a:gd name="T58" fmla="*/ 419 w 440"/>
                  <a:gd name="T59" fmla="*/ 132 h 643"/>
                  <a:gd name="T60" fmla="*/ 430 w 440"/>
                  <a:gd name="T61" fmla="*/ 81 h 643"/>
                  <a:gd name="T62" fmla="*/ 438 w 440"/>
                  <a:gd name="T63" fmla="*/ 64 h 643"/>
                  <a:gd name="T64" fmla="*/ 437 w 440"/>
                  <a:gd name="T65" fmla="*/ 40 h 643"/>
                  <a:gd name="T66" fmla="*/ 440 w 440"/>
                  <a:gd name="T67" fmla="*/ 13 h 643"/>
                  <a:gd name="T68" fmla="*/ 438 w 440"/>
                  <a:gd name="T69" fmla="*/ 0 h 643"/>
                  <a:gd name="T70" fmla="*/ 421 w 440"/>
                  <a:gd name="T71" fmla="*/ 0 h 643"/>
                  <a:gd name="T72" fmla="*/ 401 w 440"/>
                  <a:gd name="T73" fmla="*/ 16 h 643"/>
                  <a:gd name="T74" fmla="*/ 378 w 440"/>
                  <a:gd name="T75" fmla="*/ 20 h 643"/>
                  <a:gd name="T76" fmla="*/ 358 w 440"/>
                  <a:gd name="T77" fmla="*/ 28 h 643"/>
                  <a:gd name="T78" fmla="*/ 343 w 440"/>
                  <a:gd name="T79" fmla="*/ 29 h 643"/>
                  <a:gd name="T80" fmla="*/ 343 w 440"/>
                  <a:gd name="T81" fmla="*/ 29 h 643"/>
                  <a:gd name="T82" fmla="*/ 319 w 440"/>
                  <a:gd name="T83" fmla="*/ 30 h 643"/>
                  <a:gd name="T84" fmla="*/ 303 w 440"/>
                  <a:gd name="T85" fmla="*/ 39 h 643"/>
                  <a:gd name="T86" fmla="*/ 281 w 440"/>
                  <a:gd name="T87" fmla="*/ 42 h 643"/>
                  <a:gd name="T88" fmla="*/ 243 w 440"/>
                  <a:gd name="T89" fmla="*/ 57 h 643"/>
                  <a:gd name="T90" fmla="*/ 195 w 440"/>
                  <a:gd name="T91" fmla="*/ 62 h 643"/>
                  <a:gd name="T92" fmla="*/ 153 w 440"/>
                  <a:gd name="T93" fmla="*/ 74 h 643"/>
                  <a:gd name="T94" fmla="*/ 131 w 440"/>
                  <a:gd name="T95" fmla="*/ 74 h 643"/>
                  <a:gd name="T96" fmla="*/ 131 w 440"/>
                  <a:gd name="T97" fmla="*/ 74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40" h="643">
                    <a:moveTo>
                      <a:pt x="131" y="74"/>
                    </a:moveTo>
                    <a:lnTo>
                      <a:pt x="111" y="54"/>
                    </a:lnTo>
                    <a:lnTo>
                      <a:pt x="101" y="35"/>
                    </a:lnTo>
                    <a:lnTo>
                      <a:pt x="86" y="26"/>
                    </a:lnTo>
                    <a:lnTo>
                      <a:pt x="70" y="51"/>
                    </a:lnTo>
                    <a:lnTo>
                      <a:pt x="61" y="68"/>
                    </a:lnTo>
                    <a:lnTo>
                      <a:pt x="80" y="94"/>
                    </a:lnTo>
                    <a:lnTo>
                      <a:pt x="96" y="116"/>
                    </a:lnTo>
                    <a:lnTo>
                      <a:pt x="113" y="133"/>
                    </a:lnTo>
                    <a:lnTo>
                      <a:pt x="260" y="189"/>
                    </a:lnTo>
                    <a:lnTo>
                      <a:pt x="299" y="188"/>
                    </a:lnTo>
                    <a:lnTo>
                      <a:pt x="176" y="329"/>
                    </a:lnTo>
                    <a:lnTo>
                      <a:pt x="118" y="332"/>
                    </a:lnTo>
                    <a:lnTo>
                      <a:pt x="79" y="365"/>
                    </a:lnTo>
                    <a:lnTo>
                      <a:pt x="50" y="366"/>
                    </a:lnTo>
                    <a:lnTo>
                      <a:pt x="38" y="380"/>
                    </a:lnTo>
                    <a:lnTo>
                      <a:pt x="0" y="434"/>
                    </a:lnTo>
                    <a:lnTo>
                      <a:pt x="1" y="605"/>
                    </a:lnTo>
                    <a:lnTo>
                      <a:pt x="27" y="643"/>
                    </a:lnTo>
                    <a:lnTo>
                      <a:pt x="37" y="632"/>
                    </a:lnTo>
                    <a:lnTo>
                      <a:pt x="48" y="608"/>
                    </a:lnTo>
                    <a:lnTo>
                      <a:pt x="97" y="551"/>
                    </a:lnTo>
                    <a:lnTo>
                      <a:pt x="139" y="515"/>
                    </a:lnTo>
                    <a:lnTo>
                      <a:pt x="205" y="469"/>
                    </a:lnTo>
                    <a:lnTo>
                      <a:pt x="249" y="430"/>
                    </a:lnTo>
                    <a:lnTo>
                      <a:pt x="301" y="367"/>
                    </a:lnTo>
                    <a:lnTo>
                      <a:pt x="337" y="314"/>
                    </a:lnTo>
                    <a:lnTo>
                      <a:pt x="374" y="245"/>
                    </a:lnTo>
                    <a:lnTo>
                      <a:pt x="399" y="185"/>
                    </a:lnTo>
                    <a:lnTo>
                      <a:pt x="419" y="132"/>
                    </a:lnTo>
                    <a:lnTo>
                      <a:pt x="430" y="81"/>
                    </a:lnTo>
                    <a:lnTo>
                      <a:pt x="438" y="64"/>
                    </a:lnTo>
                    <a:lnTo>
                      <a:pt x="437" y="40"/>
                    </a:lnTo>
                    <a:lnTo>
                      <a:pt x="440" y="13"/>
                    </a:lnTo>
                    <a:lnTo>
                      <a:pt x="438" y="0"/>
                    </a:lnTo>
                    <a:lnTo>
                      <a:pt x="421" y="0"/>
                    </a:lnTo>
                    <a:lnTo>
                      <a:pt x="401" y="16"/>
                    </a:lnTo>
                    <a:lnTo>
                      <a:pt x="378" y="20"/>
                    </a:lnTo>
                    <a:lnTo>
                      <a:pt x="358" y="28"/>
                    </a:lnTo>
                    <a:lnTo>
                      <a:pt x="343" y="29"/>
                    </a:lnTo>
                    <a:lnTo>
                      <a:pt x="343" y="29"/>
                    </a:lnTo>
                    <a:lnTo>
                      <a:pt x="319" y="30"/>
                    </a:lnTo>
                    <a:lnTo>
                      <a:pt x="303" y="39"/>
                    </a:lnTo>
                    <a:lnTo>
                      <a:pt x="281" y="42"/>
                    </a:lnTo>
                    <a:lnTo>
                      <a:pt x="243" y="57"/>
                    </a:lnTo>
                    <a:lnTo>
                      <a:pt x="195" y="62"/>
                    </a:lnTo>
                    <a:lnTo>
                      <a:pt x="153" y="74"/>
                    </a:lnTo>
                    <a:lnTo>
                      <a:pt x="131" y="74"/>
                    </a:lnTo>
                    <a:lnTo>
                      <a:pt x="131" y="7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828343">
                  <a:defRPr/>
                </a:pPr>
                <a:endParaRPr lang="de-DE" sz="39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1688" name="Etiquettes">
              <a:extLst>
                <a:ext uri="{FF2B5EF4-FFF2-40B4-BE49-F238E27FC236}">
                  <a16:creationId xmlns:a16="http://schemas.microsoft.com/office/drawing/2014/main" id="{5E2653F0-9D46-4D0A-BBF4-C63504B0D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0895" y="1754218"/>
              <a:ext cx="6254538" cy="4935965"/>
              <a:chOff x="2380895" y="1754218"/>
              <a:chExt cx="6254538" cy="4935965"/>
            </a:xfrm>
          </p:grpSpPr>
          <p:sp>
            <p:nvSpPr>
              <p:cNvPr id="5" name="Etiquette - Rwanda">
                <a:extLst>
                  <a:ext uri="{FF2B5EF4-FFF2-40B4-BE49-F238E27FC236}">
                    <a16:creationId xmlns:a16="http://schemas.microsoft.com/office/drawing/2014/main" id="{CB092619-5BD7-420C-9D47-FB2FF22EC279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7470501" y="4245175"/>
                <a:ext cx="531115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Rwanda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Etiquette - Burundi">
                <a:extLst>
                  <a:ext uri="{FF2B5EF4-FFF2-40B4-BE49-F238E27FC236}">
                    <a16:creationId xmlns:a16="http://schemas.microsoft.com/office/drawing/2014/main" id="{C31BABE6-BBCB-4A34-BED8-E5C7A432836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127184" y="4373131"/>
                <a:ext cx="54872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Burundi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Etiquette - United Republic of Tanzania">
                <a:extLst>
                  <a:ext uri="{FF2B5EF4-FFF2-40B4-BE49-F238E27FC236}">
                    <a16:creationId xmlns:a16="http://schemas.microsoft.com/office/drawing/2014/main" id="{E80D0AEA-9980-4ADA-8C7D-27BD81E0D39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204944" y="4651295"/>
                <a:ext cx="1430489" cy="110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lnSpc>
                    <a:spcPct val="80000"/>
                  </a:lnSpc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United Republic of Tanzania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Etiquette - Central African Rep.">
                <a:extLst>
                  <a:ext uri="{FF2B5EF4-FFF2-40B4-BE49-F238E27FC236}">
                    <a16:creationId xmlns:a16="http://schemas.microsoft.com/office/drawing/2014/main" id="{6477C303-71C6-4EDF-9935-E98D479BE9D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5434072" y="3690238"/>
                <a:ext cx="645554" cy="194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lnSpc>
                    <a:spcPct val="70000"/>
                  </a:lnSpc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Central African Rep.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Etiquette - Djibouti">
                <a:extLst>
                  <a:ext uri="{FF2B5EF4-FFF2-40B4-BE49-F238E27FC236}">
                    <a16:creationId xmlns:a16="http://schemas.microsoft.com/office/drawing/2014/main" id="{830A9D31-4ACF-4018-98D9-A96759AF878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378070" y="3171463"/>
                <a:ext cx="47096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Djibouti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Etiquette - Eritrea">
                <a:extLst>
                  <a:ext uri="{FF2B5EF4-FFF2-40B4-BE49-F238E27FC236}">
                    <a16:creationId xmlns:a16="http://schemas.microsoft.com/office/drawing/2014/main" id="{19C01A2E-5372-44B4-B902-B128F42D622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7118381" y="2962840"/>
                <a:ext cx="38880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Eritrea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Etiquette - Sudan">
                <a:extLst>
                  <a:ext uri="{FF2B5EF4-FFF2-40B4-BE49-F238E27FC236}">
                    <a16:creationId xmlns:a16="http://schemas.microsoft.com/office/drawing/2014/main" id="{C2A76BF3-46DA-4204-A622-53347560E72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079626" y="3174245"/>
                <a:ext cx="356522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Sudan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Etiquette - Chad">
                <a:extLst>
                  <a:ext uri="{FF2B5EF4-FFF2-40B4-BE49-F238E27FC236}">
                    <a16:creationId xmlns:a16="http://schemas.microsoft.com/office/drawing/2014/main" id="{EE461528-9453-4887-BBBF-66D0C6BC1C7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432605" y="3133911"/>
                <a:ext cx="308105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Chad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Etiquette - Niger">
                <a:extLst>
                  <a:ext uri="{FF2B5EF4-FFF2-40B4-BE49-F238E27FC236}">
                    <a16:creationId xmlns:a16="http://schemas.microsoft.com/office/drawing/2014/main" id="{F2EE9F53-0694-41D3-B9A7-1DE14D1BBFD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38401" y="2962840"/>
                <a:ext cx="363858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Niger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Etiquette - Libya">
                <a:extLst>
                  <a:ext uri="{FF2B5EF4-FFF2-40B4-BE49-F238E27FC236}">
                    <a16:creationId xmlns:a16="http://schemas.microsoft.com/office/drawing/2014/main" id="{66FD8F30-B33F-455C-B769-44EB8A17EDE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230136" y="2249350"/>
                <a:ext cx="457757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Libya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Etiquette - Tunisia">
                <a:extLst>
                  <a:ext uri="{FF2B5EF4-FFF2-40B4-BE49-F238E27FC236}">
                    <a16:creationId xmlns:a16="http://schemas.microsoft.com/office/drawing/2014/main" id="{A31064D0-75C9-47E8-BC45-F80465603D9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5227202" y="1754218"/>
                <a:ext cx="50470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Tunisia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Etiquette - Morocco">
                <a:extLst>
                  <a:ext uri="{FF2B5EF4-FFF2-40B4-BE49-F238E27FC236}">
                    <a16:creationId xmlns:a16="http://schemas.microsoft.com/office/drawing/2014/main" id="{4F7FBDF6-498C-4B7B-BEDD-ED632BF888D0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110077" y="1951714"/>
                <a:ext cx="52818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Morocco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Etiquette - Burkina Faso">
                <a:extLst>
                  <a:ext uri="{FF2B5EF4-FFF2-40B4-BE49-F238E27FC236}">
                    <a16:creationId xmlns:a16="http://schemas.microsoft.com/office/drawing/2014/main" id="{7CE4A527-CAFA-4D14-A2F3-18894E11369A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399835" y="4220141"/>
                <a:ext cx="61329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Burkina Faso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Etiquette - Benin">
                <a:extLst>
                  <a:ext uri="{FF2B5EF4-FFF2-40B4-BE49-F238E27FC236}">
                    <a16:creationId xmlns:a16="http://schemas.microsoft.com/office/drawing/2014/main" id="{E82C7C69-6695-45F5-B8EB-B074788DBCF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546435" y="3900252"/>
                <a:ext cx="35212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Benin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Etiquette - Mali">
                <a:extLst>
                  <a:ext uri="{FF2B5EF4-FFF2-40B4-BE49-F238E27FC236}">
                    <a16:creationId xmlns:a16="http://schemas.microsoft.com/office/drawing/2014/main" id="{40ED04C0-FA67-4765-8B55-03E3A1E46C1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119489" y="2932242"/>
                <a:ext cx="272893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Mali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Etiquette - Ghana">
                <a:extLst>
                  <a:ext uri="{FF2B5EF4-FFF2-40B4-BE49-F238E27FC236}">
                    <a16:creationId xmlns:a16="http://schemas.microsoft.com/office/drawing/2014/main" id="{A6DC9BF9-3F85-40A3-A577-D5811D0ADC70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745362" y="4398166"/>
                <a:ext cx="422544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Ghana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Etiquette - Togo">
                <a:extLst>
                  <a:ext uri="{FF2B5EF4-FFF2-40B4-BE49-F238E27FC236}">
                    <a16:creationId xmlns:a16="http://schemas.microsoft.com/office/drawing/2014/main" id="{E463E597-128B-4711-8B01-EFAEDCF6ED7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52769" y="4044897"/>
                <a:ext cx="302237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Togo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Etiquette - Guinea">
                <a:extLst>
                  <a:ext uri="{FF2B5EF4-FFF2-40B4-BE49-F238E27FC236}">
                    <a16:creationId xmlns:a16="http://schemas.microsoft.com/office/drawing/2014/main" id="{6FED44D5-7B52-4A4E-8E30-5340A63AE3C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78337" y="3407902"/>
                <a:ext cx="39320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Guinea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Etiquette - Mauritania">
                <a:extLst>
                  <a:ext uri="{FF2B5EF4-FFF2-40B4-BE49-F238E27FC236}">
                    <a16:creationId xmlns:a16="http://schemas.microsoft.com/office/drawing/2014/main" id="{179F90E5-52F0-423F-BD2A-AC2362CFCDC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349226" y="2848793"/>
                <a:ext cx="610342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Mauritania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Etiquette - Côte d'Ivoire">
                <a:extLst>
                  <a:ext uri="{FF2B5EF4-FFF2-40B4-BE49-F238E27FC236}">
                    <a16:creationId xmlns:a16="http://schemas.microsoft.com/office/drawing/2014/main" id="{D68F7A69-57C4-41C7-9F31-47547041FC0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402044" y="3939195"/>
                <a:ext cx="64408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Côte d'Ivoire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Etiquette - Liberia">
                <a:extLst>
                  <a:ext uri="{FF2B5EF4-FFF2-40B4-BE49-F238E27FC236}">
                    <a16:creationId xmlns:a16="http://schemas.microsoft.com/office/drawing/2014/main" id="{5AA389A8-309B-4ED4-B184-E9CA19405D2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271466" y="3763952"/>
                <a:ext cx="425479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Liberia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Etiquette - Sierra Leone">
                <a:extLst>
                  <a:ext uri="{FF2B5EF4-FFF2-40B4-BE49-F238E27FC236}">
                    <a16:creationId xmlns:a16="http://schemas.microsoft.com/office/drawing/2014/main" id="{1E206A73-EAC7-45B3-A068-DD1971ACCD2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829848" y="3602617"/>
                <a:ext cx="74092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 dirty="0">
                    <a:solidFill>
                      <a:prstClr val="black"/>
                    </a:solidFill>
                    <a:latin typeface="Calibri" panose="020F0502020204030204"/>
                  </a:rPr>
                  <a:t>Sierra Leone</a:t>
                </a:r>
                <a:endParaRPr lang="de-DE" altLang="fr-FR" sz="3199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Etiquette - Cameroon">
                <a:extLst>
                  <a:ext uri="{FF2B5EF4-FFF2-40B4-BE49-F238E27FC236}">
                    <a16:creationId xmlns:a16="http://schemas.microsoft.com/office/drawing/2014/main" id="{61057005-AEE7-4EAF-B60A-D93625BE5CD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894154" y="3787595"/>
                <a:ext cx="579532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Cameroon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Etiquette - Equatorial Guinea">
                <a:extLst>
                  <a:ext uri="{FF2B5EF4-FFF2-40B4-BE49-F238E27FC236}">
                    <a16:creationId xmlns:a16="http://schemas.microsoft.com/office/drawing/2014/main" id="{4C4C47C1-B813-4A2F-A00B-869DA10D39E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959568" y="4656858"/>
                <a:ext cx="99914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Equatorial Guinea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Etiquette - Guinea-Bissau">
                <a:extLst>
                  <a:ext uri="{FF2B5EF4-FFF2-40B4-BE49-F238E27FC236}">
                    <a16:creationId xmlns:a16="http://schemas.microsoft.com/office/drawing/2014/main" id="{D072235F-65A5-4A6F-B424-B183E5959A7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448385" y="3417638"/>
                <a:ext cx="805475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Guinea-Bissau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Etiquette - Gambia">
                <a:extLst>
                  <a:ext uri="{FF2B5EF4-FFF2-40B4-BE49-F238E27FC236}">
                    <a16:creationId xmlns:a16="http://schemas.microsoft.com/office/drawing/2014/main" id="{70D5F3A6-2A38-4BD2-8053-921143B918B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463056" y="3190935"/>
                <a:ext cx="52524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Gambia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Etiquette - Senegal">
                <a:extLst>
                  <a:ext uri="{FF2B5EF4-FFF2-40B4-BE49-F238E27FC236}">
                    <a16:creationId xmlns:a16="http://schemas.microsoft.com/office/drawing/2014/main" id="{7A3B2ACA-EF8E-4479-AEB5-492A629D3D30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711007" y="2876609"/>
                <a:ext cx="560458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Senegal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Etiquette - Congo">
                <a:extLst>
                  <a:ext uri="{FF2B5EF4-FFF2-40B4-BE49-F238E27FC236}">
                    <a16:creationId xmlns:a16="http://schemas.microsoft.com/office/drawing/2014/main" id="{5C872BA3-B19B-4B8A-A83B-463AF92CD12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236005" y="4061587"/>
                <a:ext cx="35652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Congo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Etiquette - The Democratic Republic of the Congo">
                <a:extLst>
                  <a:ext uri="{FF2B5EF4-FFF2-40B4-BE49-F238E27FC236}">
                    <a16:creationId xmlns:a16="http://schemas.microsoft.com/office/drawing/2014/main" id="{1BDAF4E9-7011-4836-9B0E-2686B11C444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533839" y="4204841"/>
                <a:ext cx="808410" cy="326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lnSpc>
                    <a:spcPct val="80000"/>
                  </a:lnSpc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The Democratic Republic of the Congo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Etiquette - Gabon">
                <a:extLst>
                  <a:ext uri="{FF2B5EF4-FFF2-40B4-BE49-F238E27FC236}">
                    <a16:creationId xmlns:a16="http://schemas.microsoft.com/office/drawing/2014/main" id="{D8A2395D-5902-43A4-9BBE-7AB3EAFCB07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841336" y="4814020"/>
                <a:ext cx="365325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Gabon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Etiquette - Namibia">
                <a:extLst>
                  <a:ext uri="{FF2B5EF4-FFF2-40B4-BE49-F238E27FC236}">
                    <a16:creationId xmlns:a16="http://schemas.microsoft.com/office/drawing/2014/main" id="{896FA04B-3F0B-41F4-9B6B-3C048177669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5230136" y="5520556"/>
                <a:ext cx="47096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Namibia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Etiquette - Malawi">
                <a:extLst>
                  <a:ext uri="{FF2B5EF4-FFF2-40B4-BE49-F238E27FC236}">
                    <a16:creationId xmlns:a16="http://schemas.microsoft.com/office/drawing/2014/main" id="{2D974E1C-E487-4EAB-B5F8-9EB9DAC205F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7221083" y="4962838"/>
                <a:ext cx="443085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Malawi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Etiquette - Zambia">
                <a:extLst>
                  <a:ext uri="{FF2B5EF4-FFF2-40B4-BE49-F238E27FC236}">
                    <a16:creationId xmlns:a16="http://schemas.microsoft.com/office/drawing/2014/main" id="{A2E83F79-F713-477F-A07F-7577FF076E8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910902" y="5075494"/>
                <a:ext cx="41961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Zambia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Etiquette - Zimbabwe">
                <a:extLst>
                  <a:ext uri="{FF2B5EF4-FFF2-40B4-BE49-F238E27FC236}">
                    <a16:creationId xmlns:a16="http://schemas.microsoft.com/office/drawing/2014/main" id="{3F9B6F21-6191-44FA-A8AF-3E780A75B6C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5979858" y="5373129"/>
                <a:ext cx="54872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Zimbabwe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Etiquette - South Africa">
                <a:extLst>
                  <a:ext uri="{FF2B5EF4-FFF2-40B4-BE49-F238E27FC236}">
                    <a16:creationId xmlns:a16="http://schemas.microsoft.com/office/drawing/2014/main" id="{44886AE8-8188-406C-B4E0-9B073CD958C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5577854" y="6122781"/>
                <a:ext cx="462158" cy="269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South Africa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Etiquette - Lesotho">
                <a:extLst>
                  <a:ext uri="{FF2B5EF4-FFF2-40B4-BE49-F238E27FC236}">
                    <a16:creationId xmlns:a16="http://schemas.microsoft.com/office/drawing/2014/main" id="{91F350BE-86DE-4207-B137-8DD40686983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5972523" y="6555325"/>
                <a:ext cx="503238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Lesotho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Etiquette - Botswana">
                <a:extLst>
                  <a:ext uri="{FF2B5EF4-FFF2-40B4-BE49-F238E27FC236}">
                    <a16:creationId xmlns:a16="http://schemas.microsoft.com/office/drawing/2014/main" id="{27A270D6-4D7F-41D1-9871-064D415631A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5682024" y="5616523"/>
                <a:ext cx="50470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Botswana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Etiquette - Mozambique">
                <a:extLst>
                  <a:ext uri="{FF2B5EF4-FFF2-40B4-BE49-F238E27FC236}">
                    <a16:creationId xmlns:a16="http://schemas.microsoft.com/office/drawing/2014/main" id="{65D13635-99BD-48AE-9A57-5CE001656EF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7003942" y="5978136"/>
                <a:ext cx="74825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Mozambique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Etiquette - Swaziland">
                <a:extLst>
                  <a:ext uri="{FF2B5EF4-FFF2-40B4-BE49-F238E27FC236}">
                    <a16:creationId xmlns:a16="http://schemas.microsoft.com/office/drawing/2014/main" id="{B260E065-FB73-4720-A230-D2D6131DF2D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6345184" y="6263253"/>
                <a:ext cx="61621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Swaziland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Etiquette - Western Sahara">
                <a:extLst>
                  <a:ext uri="{FF2B5EF4-FFF2-40B4-BE49-F238E27FC236}">
                    <a16:creationId xmlns:a16="http://schemas.microsoft.com/office/drawing/2014/main" id="{8734618F-274B-4F38-9F9F-4B3D14D51BB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380895" y="2459364"/>
                <a:ext cx="858293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Western Sahara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Etiquette - Angola">
                <a:extLst>
                  <a:ext uri="{FF2B5EF4-FFF2-40B4-BE49-F238E27FC236}">
                    <a16:creationId xmlns:a16="http://schemas.microsoft.com/office/drawing/2014/main" id="{96954C64-8ED9-4C0E-87A6-76358F01C1CC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5290289" y="4936412"/>
                <a:ext cx="403472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Angola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Etiquette - Egypt">
                <a:extLst>
                  <a:ext uri="{FF2B5EF4-FFF2-40B4-BE49-F238E27FC236}">
                    <a16:creationId xmlns:a16="http://schemas.microsoft.com/office/drawing/2014/main" id="{1320B30C-8C32-4310-BCA8-4E462548670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6056151" y="2345317"/>
                <a:ext cx="38880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Egypt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Etiquette - Ethiopia">
                <a:extLst>
                  <a:ext uri="{FF2B5EF4-FFF2-40B4-BE49-F238E27FC236}">
                    <a16:creationId xmlns:a16="http://schemas.microsoft.com/office/drawing/2014/main" id="{2B39214D-0585-499C-87DD-2D392613F46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6676592" y="3402339"/>
                <a:ext cx="39501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Ethiopia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Etiquette - Kenya">
                <a:extLst>
                  <a:ext uri="{FF2B5EF4-FFF2-40B4-BE49-F238E27FC236}">
                    <a16:creationId xmlns:a16="http://schemas.microsoft.com/office/drawing/2014/main" id="{2ED8B3DA-B3D3-4E48-BD00-00B9DB2032B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6728114" y="4093576"/>
                <a:ext cx="343317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Kenya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Etiquette - Madagascar">
                <a:extLst>
                  <a:ext uri="{FF2B5EF4-FFF2-40B4-BE49-F238E27FC236}">
                    <a16:creationId xmlns:a16="http://schemas.microsoft.com/office/drawing/2014/main" id="{701D31D6-8CCA-4823-BB54-BFAC6C853BD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7611350" y="5282726"/>
                <a:ext cx="633817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Madagascar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Etiquette - Nigeria">
                <a:extLst>
                  <a:ext uri="{FF2B5EF4-FFF2-40B4-BE49-F238E27FC236}">
                    <a16:creationId xmlns:a16="http://schemas.microsoft.com/office/drawing/2014/main" id="{7DBEC756-96AE-4F1A-A6A7-A23208263E2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693152" y="3516386"/>
                <a:ext cx="400536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Nigeria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Etiquette - Somalia">
                <a:extLst>
                  <a:ext uri="{FF2B5EF4-FFF2-40B4-BE49-F238E27FC236}">
                    <a16:creationId xmlns:a16="http://schemas.microsoft.com/office/drawing/2014/main" id="{03C4025D-CF0A-4E5A-8B26-3F125A2CE9A3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7628956" y="3780642"/>
                <a:ext cx="54432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Somalia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Etiquette - Uganda">
                <a:extLst>
                  <a:ext uri="{FF2B5EF4-FFF2-40B4-BE49-F238E27FC236}">
                    <a16:creationId xmlns:a16="http://schemas.microsoft.com/office/drawing/2014/main" id="{465E903E-D1A5-4015-A8C5-DAE643C82AB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6257154" y="4010127"/>
                <a:ext cx="429880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Uganda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Etiquette - Algeria">
                <a:extLst>
                  <a:ext uri="{FF2B5EF4-FFF2-40B4-BE49-F238E27FC236}">
                    <a16:creationId xmlns:a16="http://schemas.microsoft.com/office/drawing/2014/main" id="{9A6AEE58-6234-4F7D-B6EC-657D82ECC82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239797" y="2257694"/>
                <a:ext cx="589802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Algeria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738" name="Etiquette - ">
                <a:extLst>
                  <a:ext uri="{FF2B5EF4-FFF2-40B4-BE49-F238E27FC236}">
                    <a16:creationId xmlns:a16="http://schemas.microsoft.com/office/drawing/2014/main" id="{415B8E05-6ACC-415E-BA6D-E9CD124ACF4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297883" y="2528888"/>
                <a:ext cx="2286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39" name="Etiquette - ">
                <a:extLst>
                  <a:ext uri="{FF2B5EF4-FFF2-40B4-BE49-F238E27FC236}">
                    <a16:creationId xmlns:a16="http://schemas.microsoft.com/office/drawing/2014/main" id="{FA0B2F59-8BC5-49FF-9245-DDE4A93490C7}"/>
                  </a:ext>
                </a:extLst>
              </p:cNvPr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108971" y="3049588"/>
                <a:ext cx="258763" cy="122238"/>
              </a:xfrm>
              <a:custGeom>
                <a:avLst/>
                <a:gdLst>
                  <a:gd name="T0" fmla="*/ 0 w 163"/>
                  <a:gd name="T1" fmla="*/ 0 h 77"/>
                  <a:gd name="T2" fmla="*/ 0 w 163"/>
                  <a:gd name="T3" fmla="*/ 2147483646 h 77"/>
                  <a:gd name="T4" fmla="*/ 2147483646 w 163"/>
                  <a:gd name="T5" fmla="*/ 2147483646 h 77"/>
                  <a:gd name="T6" fmla="*/ 0 60000 65536"/>
                  <a:gd name="T7" fmla="*/ 0 60000 65536"/>
                  <a:gd name="T8" fmla="*/ 0 60000 65536"/>
                  <a:gd name="T9" fmla="*/ 0 w 163"/>
                  <a:gd name="T10" fmla="*/ 0 h 77"/>
                  <a:gd name="T11" fmla="*/ 163 w 163"/>
                  <a:gd name="T12" fmla="*/ 77 h 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" h="77">
                    <a:moveTo>
                      <a:pt x="0" y="0"/>
                    </a:moveTo>
                    <a:lnTo>
                      <a:pt x="0" y="77"/>
                    </a:lnTo>
                    <a:lnTo>
                      <a:pt x="163" y="77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0" name="Etiquette - ">
                <a:extLst>
                  <a:ext uri="{FF2B5EF4-FFF2-40B4-BE49-F238E27FC236}">
                    <a16:creationId xmlns:a16="http://schemas.microsoft.com/office/drawing/2014/main" id="{7B2DC70C-EB94-4CF2-A6D6-A9B7CA1616A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>
                <a:off x="2962314" y="3302000"/>
                <a:ext cx="33556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1" name="Etiquette - ">
                <a:extLst>
                  <a:ext uri="{FF2B5EF4-FFF2-40B4-BE49-F238E27FC236}">
                    <a16:creationId xmlns:a16="http://schemas.microsoft.com/office/drawing/2014/main" id="{37B9CE31-53CA-4CD6-860B-B1A31D033B56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215333" y="3382963"/>
                <a:ext cx="139700" cy="66675"/>
              </a:xfrm>
              <a:custGeom>
                <a:avLst/>
                <a:gdLst>
                  <a:gd name="T0" fmla="*/ 2147483646 w 88"/>
                  <a:gd name="T1" fmla="*/ 0 h 42"/>
                  <a:gd name="T2" fmla="*/ 0 w 88"/>
                  <a:gd name="T3" fmla="*/ 0 h 42"/>
                  <a:gd name="T4" fmla="*/ 0 w 88"/>
                  <a:gd name="T5" fmla="*/ 2147483646 h 42"/>
                  <a:gd name="T6" fmla="*/ 0 60000 65536"/>
                  <a:gd name="T7" fmla="*/ 0 60000 65536"/>
                  <a:gd name="T8" fmla="*/ 0 60000 65536"/>
                  <a:gd name="T9" fmla="*/ 0 w 88"/>
                  <a:gd name="T10" fmla="*/ 0 h 42"/>
                  <a:gd name="T11" fmla="*/ 88 w 88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" h="42">
                    <a:moveTo>
                      <a:pt x="88" y="0"/>
                    </a:moveTo>
                    <a:lnTo>
                      <a:pt x="0" y="0"/>
                    </a:lnTo>
                    <a:lnTo>
                      <a:pt x="0" y="42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2" name="Etiquette - ">
                <a:extLst>
                  <a:ext uri="{FF2B5EF4-FFF2-40B4-BE49-F238E27FC236}">
                    <a16:creationId xmlns:a16="http://schemas.microsoft.com/office/drawing/2014/main" id="{4C9B9CC4-E45D-4347-A21F-4C366881A92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H="1">
                <a:off x="3507433" y="3670300"/>
                <a:ext cx="12065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3" name="Etiquette - ">
                <a:extLst>
                  <a:ext uri="{FF2B5EF4-FFF2-40B4-BE49-F238E27FC236}">
                    <a16:creationId xmlns:a16="http://schemas.microsoft.com/office/drawing/2014/main" id="{62CDB9BC-A3EC-4B15-A17D-8799CDC7C36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3736033" y="3832225"/>
                <a:ext cx="11271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4" name="Etiquette - ">
                <a:extLst>
                  <a:ext uri="{FF2B5EF4-FFF2-40B4-BE49-F238E27FC236}">
                    <a16:creationId xmlns:a16="http://schemas.microsoft.com/office/drawing/2014/main" id="{6DDF697A-6D89-416D-9904-4857AD24431A}"/>
                  </a:ext>
                </a:extLst>
              </p:cNvPr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3902721" y="3838575"/>
                <a:ext cx="58738" cy="261938"/>
              </a:xfrm>
              <a:custGeom>
                <a:avLst/>
                <a:gdLst>
                  <a:gd name="T0" fmla="*/ 0 w 37"/>
                  <a:gd name="T1" fmla="*/ 2147483646 h 165"/>
                  <a:gd name="T2" fmla="*/ 2147483646 w 37"/>
                  <a:gd name="T3" fmla="*/ 2147483646 h 165"/>
                  <a:gd name="T4" fmla="*/ 2147483646 w 37"/>
                  <a:gd name="T5" fmla="*/ 0 h 16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165"/>
                  <a:gd name="T11" fmla="*/ 37 w 37"/>
                  <a:gd name="T12" fmla="*/ 165 h 1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165">
                    <a:moveTo>
                      <a:pt x="0" y="165"/>
                    </a:moveTo>
                    <a:lnTo>
                      <a:pt x="37" y="165"/>
                    </a:lnTo>
                    <a:lnTo>
                      <a:pt x="37" y="0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5" name="Etiquette - ">
                <a:extLst>
                  <a:ext uri="{FF2B5EF4-FFF2-40B4-BE49-F238E27FC236}">
                    <a16:creationId xmlns:a16="http://schemas.microsoft.com/office/drawing/2014/main" id="{E47A81CD-012E-4DDD-897D-12601C564F0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6870426" y="3055018"/>
                <a:ext cx="2032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6" name="Etiquette - ">
                <a:extLst>
                  <a:ext uri="{FF2B5EF4-FFF2-40B4-BE49-F238E27FC236}">
                    <a16:creationId xmlns:a16="http://schemas.microsoft.com/office/drawing/2014/main" id="{BC149E57-A6CB-486A-A62A-C7502C473CA0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7169796" y="3287713"/>
                <a:ext cx="219075" cy="100013"/>
              </a:xfrm>
              <a:custGeom>
                <a:avLst/>
                <a:gdLst>
                  <a:gd name="T0" fmla="*/ 0 w 138"/>
                  <a:gd name="T1" fmla="*/ 2147483646 h 63"/>
                  <a:gd name="T2" fmla="*/ 2147483646 w 138"/>
                  <a:gd name="T3" fmla="*/ 2147483646 h 63"/>
                  <a:gd name="T4" fmla="*/ 2147483646 w 138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138"/>
                  <a:gd name="T10" fmla="*/ 0 h 63"/>
                  <a:gd name="T11" fmla="*/ 138 w 138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8" h="63">
                    <a:moveTo>
                      <a:pt x="0" y="63"/>
                    </a:moveTo>
                    <a:lnTo>
                      <a:pt x="138" y="63"/>
                    </a:lnTo>
                    <a:lnTo>
                      <a:pt x="138" y="0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7" name="Etiquette - ">
                <a:extLst>
                  <a:ext uri="{FF2B5EF4-FFF2-40B4-BE49-F238E27FC236}">
                    <a16:creationId xmlns:a16="http://schemas.microsoft.com/office/drawing/2014/main" id="{2789164F-83BD-4725-B128-6589A1C0C98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7530158" y="3848100"/>
                <a:ext cx="1143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8" name="Etiquette - ">
                <a:extLst>
                  <a:ext uri="{FF2B5EF4-FFF2-40B4-BE49-F238E27FC236}">
                    <a16:creationId xmlns:a16="http://schemas.microsoft.com/office/drawing/2014/main" id="{B6BB7D95-5E15-4A79-9719-204D9225F466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6384147" y="4321176"/>
                <a:ext cx="10800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49" name="Etiquette - ">
                <a:extLst>
                  <a:ext uri="{FF2B5EF4-FFF2-40B4-BE49-F238E27FC236}">
                    <a16:creationId xmlns:a16="http://schemas.microsoft.com/office/drawing/2014/main" id="{6B574E8D-C8C8-4469-8D1D-20D8AEABC1E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6354905" y="4443413"/>
                <a:ext cx="8280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0" name="Etiquette - ">
                <a:extLst>
                  <a:ext uri="{FF2B5EF4-FFF2-40B4-BE49-F238E27FC236}">
                    <a16:creationId xmlns:a16="http://schemas.microsoft.com/office/drawing/2014/main" id="{92FF5494-B64F-46E6-A053-59CE819E902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5060008" y="1824038"/>
                <a:ext cx="16192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1" name="Etiquette - ">
                <a:extLst>
                  <a:ext uri="{FF2B5EF4-FFF2-40B4-BE49-F238E27FC236}">
                    <a16:creationId xmlns:a16="http://schemas.microsoft.com/office/drawing/2014/main" id="{C14FB4EF-E895-460F-B45A-DA60B08C99D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6155383" y="6181726"/>
                <a:ext cx="0" cy="3365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2" name="Etiquette - ">
                <a:extLst>
                  <a:ext uri="{FF2B5EF4-FFF2-40B4-BE49-F238E27FC236}">
                    <a16:creationId xmlns:a16="http://schemas.microsoft.com/office/drawing/2014/main" id="{33526E73-619B-4371-893D-8AC77D84733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6358583" y="5991226"/>
                <a:ext cx="0" cy="2730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3" name="Etiquette - ">
                <a:extLst>
                  <a:ext uri="{FF2B5EF4-FFF2-40B4-BE49-F238E27FC236}">
                    <a16:creationId xmlns:a16="http://schemas.microsoft.com/office/drawing/2014/main" id="{FE5AA3D7-9D4E-432B-82D5-23B4A8140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0371" y="5030788"/>
                <a:ext cx="51435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4" name="Etiquette - ">
                <a:extLst>
                  <a:ext uri="{FF2B5EF4-FFF2-40B4-BE49-F238E27FC236}">
                    <a16:creationId xmlns:a16="http://schemas.microsoft.com/office/drawing/2014/main" id="{6560C6CE-5F44-40DB-B48D-350D02845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371" y="5394326"/>
                <a:ext cx="146050" cy="657225"/>
              </a:xfrm>
              <a:custGeom>
                <a:avLst/>
                <a:gdLst>
                  <a:gd name="T0" fmla="*/ 0 w 92"/>
                  <a:gd name="T1" fmla="*/ 0 h 414"/>
                  <a:gd name="T2" fmla="*/ 0 w 92"/>
                  <a:gd name="T3" fmla="*/ 2147483646 h 414"/>
                  <a:gd name="T4" fmla="*/ 2147483646 w 92"/>
                  <a:gd name="T5" fmla="*/ 2147483646 h 414"/>
                  <a:gd name="T6" fmla="*/ 0 60000 65536"/>
                  <a:gd name="T7" fmla="*/ 0 60000 65536"/>
                  <a:gd name="T8" fmla="*/ 0 60000 65536"/>
                  <a:gd name="T9" fmla="*/ 0 w 92"/>
                  <a:gd name="T10" fmla="*/ 0 h 414"/>
                  <a:gd name="T11" fmla="*/ 92 w 92"/>
                  <a:gd name="T12" fmla="*/ 414 h 4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2" h="414">
                    <a:moveTo>
                      <a:pt x="0" y="0"/>
                    </a:moveTo>
                    <a:lnTo>
                      <a:pt x="0" y="414"/>
                    </a:lnTo>
                    <a:lnTo>
                      <a:pt x="92" y="414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5" name="Etiquette - ">
                <a:extLst>
                  <a:ext uri="{FF2B5EF4-FFF2-40B4-BE49-F238E27FC236}">
                    <a16:creationId xmlns:a16="http://schemas.microsoft.com/office/drawing/2014/main" id="{4179FD23-2090-4965-9F87-66D8ECCC6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5233" y="4078288"/>
                <a:ext cx="147638" cy="585788"/>
              </a:xfrm>
              <a:custGeom>
                <a:avLst/>
                <a:gdLst>
                  <a:gd name="T0" fmla="*/ 2147483646 w 93"/>
                  <a:gd name="T1" fmla="*/ 0 h 267"/>
                  <a:gd name="T2" fmla="*/ 0 w 93"/>
                  <a:gd name="T3" fmla="*/ 0 h 267"/>
                  <a:gd name="T4" fmla="*/ 0 w 93"/>
                  <a:gd name="T5" fmla="*/ 2147483646 h 267"/>
                  <a:gd name="T6" fmla="*/ 0 60000 65536"/>
                  <a:gd name="T7" fmla="*/ 0 60000 65536"/>
                  <a:gd name="T8" fmla="*/ 0 60000 65536"/>
                  <a:gd name="T9" fmla="*/ 0 w 93"/>
                  <a:gd name="T10" fmla="*/ 0 h 267"/>
                  <a:gd name="T11" fmla="*/ 93 w 93"/>
                  <a:gd name="T12" fmla="*/ 267 h 2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" h="267">
                    <a:moveTo>
                      <a:pt x="93" y="0"/>
                    </a:moveTo>
                    <a:lnTo>
                      <a:pt x="0" y="0"/>
                    </a:lnTo>
                    <a:lnTo>
                      <a:pt x="0" y="267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6" name="Etiquette - ">
                <a:extLst>
                  <a:ext uri="{FF2B5EF4-FFF2-40B4-BE49-F238E27FC236}">
                    <a16:creationId xmlns:a16="http://schemas.microsoft.com/office/drawing/2014/main" id="{60CFEF2E-3049-4229-8532-CE3196E79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1921" y="4273551"/>
                <a:ext cx="0" cy="54768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7" name="Etiquette - ">
                <a:extLst>
                  <a:ext uri="{FF2B5EF4-FFF2-40B4-BE49-F238E27FC236}">
                    <a16:creationId xmlns:a16="http://schemas.microsoft.com/office/drawing/2014/main" id="{F4421133-3B7B-43C6-A2BC-354F29049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896" y="3441700"/>
                <a:ext cx="114300" cy="844550"/>
              </a:xfrm>
              <a:custGeom>
                <a:avLst/>
                <a:gdLst>
                  <a:gd name="T0" fmla="*/ 2147483646 w 72"/>
                  <a:gd name="T1" fmla="*/ 0 h 532"/>
                  <a:gd name="T2" fmla="*/ 2147483646 w 72"/>
                  <a:gd name="T3" fmla="*/ 2147483646 h 532"/>
                  <a:gd name="T4" fmla="*/ 0 w 72"/>
                  <a:gd name="T5" fmla="*/ 2147483646 h 53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532"/>
                  <a:gd name="T11" fmla="*/ 72 w 72"/>
                  <a:gd name="T12" fmla="*/ 532 h 5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532">
                    <a:moveTo>
                      <a:pt x="72" y="0"/>
                    </a:moveTo>
                    <a:lnTo>
                      <a:pt x="72" y="532"/>
                    </a:lnTo>
                    <a:lnTo>
                      <a:pt x="0" y="532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8" name="Etiquette - ">
                <a:extLst>
                  <a:ext uri="{FF2B5EF4-FFF2-40B4-BE49-F238E27FC236}">
                    <a16:creationId xmlns:a16="http://schemas.microsoft.com/office/drawing/2014/main" id="{13D759B8-E3EE-4634-8454-31B4A87BD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2596" y="3803650"/>
                <a:ext cx="133350" cy="647700"/>
              </a:xfrm>
              <a:custGeom>
                <a:avLst/>
                <a:gdLst>
                  <a:gd name="T0" fmla="*/ 2147483646 w 84"/>
                  <a:gd name="T1" fmla="*/ 0 h 376"/>
                  <a:gd name="T2" fmla="*/ 2147483646 w 84"/>
                  <a:gd name="T3" fmla="*/ 2147483646 h 376"/>
                  <a:gd name="T4" fmla="*/ 0 w 84"/>
                  <a:gd name="T5" fmla="*/ 2147483646 h 376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376"/>
                  <a:gd name="T11" fmla="*/ 84 w 84"/>
                  <a:gd name="T12" fmla="*/ 376 h 3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376">
                    <a:moveTo>
                      <a:pt x="84" y="0"/>
                    </a:moveTo>
                    <a:lnTo>
                      <a:pt x="84" y="376"/>
                    </a:lnTo>
                    <a:lnTo>
                      <a:pt x="0" y="376"/>
                    </a:lnTo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59" name="Etiquette - ">
                <a:extLst>
                  <a:ext uri="{FF2B5EF4-FFF2-40B4-BE49-F238E27FC236}">
                    <a16:creationId xmlns:a16="http://schemas.microsoft.com/office/drawing/2014/main" id="{21AA8FC2-D28A-4C4A-BF96-770051EC8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746" y="3702050"/>
                <a:ext cx="0" cy="33020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60" name="Etiquette - ">
                <a:extLst>
                  <a:ext uri="{FF2B5EF4-FFF2-40B4-BE49-F238E27FC236}">
                    <a16:creationId xmlns:a16="http://schemas.microsoft.com/office/drawing/2014/main" id="{C71959F6-1AC4-4191-BFAB-CD8B75949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2646" y="3695700"/>
                <a:ext cx="0" cy="2095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61" name="Etiquette - ">
                <a:extLst>
                  <a:ext uri="{FF2B5EF4-FFF2-40B4-BE49-F238E27FC236}">
                    <a16:creationId xmlns:a16="http://schemas.microsoft.com/office/drawing/2014/main" id="{FC942C72-54CF-4C5B-9D89-72691C598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9746" y="4721226"/>
                <a:ext cx="37147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1762" name="Etiquette - ">
                <a:extLst>
                  <a:ext uri="{FF2B5EF4-FFF2-40B4-BE49-F238E27FC236}">
                    <a16:creationId xmlns:a16="http://schemas.microsoft.com/office/drawing/2014/main" id="{FB4F0A49-88C9-4F5F-AA4B-DDC1445A1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4121" y="2019300"/>
                <a:ext cx="24765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182832" bIns="182832" anchor="ctr"/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599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9" name="Etiquette - South Sudan">
                <a:extLst>
                  <a:ext uri="{FF2B5EF4-FFF2-40B4-BE49-F238E27FC236}">
                    <a16:creationId xmlns:a16="http://schemas.microsoft.com/office/drawing/2014/main" id="{A68A5B51-32EC-4AC9-8DDD-03B58BB5C14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6017560" y="3555329"/>
                <a:ext cx="606831" cy="13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828343" eaLnBrk="1" hangingPunct="1">
                  <a:defRPr/>
                </a:pPr>
                <a:r>
                  <a:rPr lang="de-DE" altLang="fr-FR" sz="2000">
                    <a:solidFill>
                      <a:prstClr val="black"/>
                    </a:solidFill>
                    <a:latin typeface="Calibri" panose="020F0502020204030204"/>
                  </a:rPr>
                  <a:t>South Sudan</a:t>
                </a:r>
                <a:endParaRPr lang="de-DE" altLang="fr-FR" sz="31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71685" name="TextBox 5">
            <a:extLst>
              <a:ext uri="{FF2B5EF4-FFF2-40B4-BE49-F238E27FC236}">
                <a16:creationId xmlns:a16="http://schemas.microsoft.com/office/drawing/2014/main" id="{353C8A3F-09D0-448B-BBE4-0F0E9B5D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20" y="252418"/>
            <a:ext cx="21584908" cy="107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8283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398" b="1" dirty="0">
                <a:solidFill>
                  <a:prstClr val="black"/>
                </a:solidFill>
                <a:latin typeface="Trebuchet MS" panose="020B0603020202020204" pitchFamily="34" charset="0"/>
              </a:rPr>
              <a:t>Ghana – Digital Entertainment </a:t>
            </a:r>
            <a:r>
              <a:rPr lang="en-US" altLang="en-US" sz="6398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Vrs</a:t>
            </a:r>
            <a:r>
              <a:rPr lang="en-US" altLang="en-US" sz="6398" b="1" dirty="0">
                <a:solidFill>
                  <a:prstClr val="black"/>
                </a:solidFill>
                <a:latin typeface="Trebuchet MS" panose="020B0603020202020204" pitchFamily="34" charset="0"/>
              </a:rPr>
              <a:t>. Innovation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56B06A-DFC0-4F9B-8D80-4E1FF722BFF8}"/>
              </a:ext>
            </a:extLst>
          </p:cNvPr>
          <p:cNvGrpSpPr/>
          <p:nvPr/>
        </p:nvGrpSpPr>
        <p:grpSpPr>
          <a:xfrm>
            <a:off x="13768933" y="2149855"/>
            <a:ext cx="10248062" cy="8980904"/>
            <a:chOff x="6019175" y="6278470"/>
            <a:chExt cx="13794593" cy="1567468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37" name="Rounded Rectangle 4">
              <a:extLst>
                <a:ext uri="{FF2B5EF4-FFF2-40B4-BE49-F238E27FC236}">
                  <a16:creationId xmlns:a16="http://schemas.microsoft.com/office/drawing/2014/main" id="{A678E083-9571-4E15-9D1B-B5132606E6F0}"/>
                </a:ext>
              </a:extLst>
            </p:cNvPr>
            <p:cNvSpPr/>
            <p:nvPr/>
          </p:nvSpPr>
          <p:spPr>
            <a:xfrm>
              <a:off x="13118632" y="15650447"/>
              <a:ext cx="6695136" cy="15494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Lato Light" panose="020F0502020204030203" pitchFamily="34" charset="0"/>
                </a:rPr>
                <a:t> </a:t>
              </a:r>
              <a:r>
                <a:rPr lang="en-US" sz="3200" dirty="0">
                  <a:latin typeface="Lato Light" panose="020F0502020204030203" pitchFamily="34" charset="0"/>
                </a:rPr>
                <a:t>Environmental Protection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350C58A-2227-4F1C-8E68-BE8E18FB6EF2}"/>
                </a:ext>
              </a:extLst>
            </p:cNvPr>
            <p:cNvSpPr txBox="1"/>
            <p:nvPr/>
          </p:nvSpPr>
          <p:spPr>
            <a:xfrm>
              <a:off x="7344564" y="15963770"/>
              <a:ext cx="3040640" cy="59089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 anchor="ctr" anchorCtr="0">
              <a:spAutoFit/>
            </a:bodyPr>
            <a:lstStyle/>
            <a:p>
              <a:pPr algn="ctr"/>
              <a:endParaRPr lang="en-US" sz="1600" b="1" spc="-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18F5632-19BE-4904-87DB-2D860BFAB8A8}"/>
                </a:ext>
              </a:extLst>
            </p:cNvPr>
            <p:cNvSpPr txBox="1"/>
            <p:nvPr/>
          </p:nvSpPr>
          <p:spPr>
            <a:xfrm>
              <a:off x="15287458" y="6278470"/>
              <a:ext cx="2551443" cy="90590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 anchor="ctr" anchorCtr="0">
              <a:spAutoFit/>
            </a:bodyPr>
            <a:lstStyle/>
            <a:p>
              <a:pPr marL="0" marR="0"/>
              <a:r>
                <a:rPr lang="en-US" sz="1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SimSun" panose="02010600030101010101" pitchFamily="2" charset="-122"/>
                </a:rPr>
                <a:t>Cybersecurity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0" name="Subtitle 2">
              <a:extLst>
                <a:ext uri="{FF2B5EF4-FFF2-40B4-BE49-F238E27FC236}">
                  <a16:creationId xmlns:a16="http://schemas.microsoft.com/office/drawing/2014/main" id="{C000271F-4FC1-4EB0-B16B-B8EE17C8E213}"/>
                </a:ext>
              </a:extLst>
            </p:cNvPr>
            <p:cNvSpPr txBox="1">
              <a:spLocks/>
            </p:cNvSpPr>
            <p:nvPr/>
          </p:nvSpPr>
          <p:spPr>
            <a:xfrm>
              <a:off x="6019175" y="20468209"/>
              <a:ext cx="4790339" cy="148494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50"/>
                </a:lnSpc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SimSun" panose="02010600030101010101" pitchFamily="2" charset="-122"/>
                </a:rPr>
                <a:t>Transparency and Immutability</a:t>
              </a:r>
            </a:p>
            <a:p>
              <a:pPr>
                <a:lnSpc>
                  <a:spcPts val="1750"/>
                </a:lnSpc>
              </a:pPr>
              <a:endPara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Mukta ExtraLight" panose="020B0000000000000000" pitchFamily="34" charset="77"/>
              </a:endParaRPr>
            </a:p>
            <a:p>
              <a:pPr>
                <a:lnSpc>
                  <a:spcPts val="1750"/>
                </a:lnSpc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SimSun" panose="02010600030101010101" pitchFamily="2" charset="-122"/>
                </a:rPr>
                <a:t>Smart Contracts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169" name="Rounded Rectangle 14">
            <a:extLst>
              <a:ext uri="{FF2B5EF4-FFF2-40B4-BE49-F238E27FC236}">
                <a16:creationId xmlns:a16="http://schemas.microsoft.com/office/drawing/2014/main" id="{68BAF875-4BFE-4BFF-AF9F-F569D7806258}"/>
              </a:ext>
            </a:extLst>
          </p:cNvPr>
          <p:cNvSpPr/>
          <p:nvPr/>
        </p:nvSpPr>
        <p:spPr>
          <a:xfrm>
            <a:off x="13522125" y="3412160"/>
            <a:ext cx="4653217" cy="3470169"/>
          </a:xfrm>
          <a:prstGeom prst="roundRect">
            <a:avLst>
              <a:gd name="adj" fmla="val 6080"/>
            </a:avLst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Lato Light" panose="020F0502020204030203" pitchFamily="34" charset="0"/>
              </a:rPr>
              <a:t>weather forecasts, market prices, and extension services.•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Lato Light" panose="020F0502020204030203" pitchFamily="34" charset="0"/>
              </a:rPr>
              <a:t>Blockchain for Traceability: Used for export compliance and food safety.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Lato Light" panose="020F0502020204030203" pitchFamily="34" charset="0"/>
              </a:rPr>
              <a:t>Crop monitoring and disaster forecasting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Lato Light" panose="020F0502020204030203" pitchFamily="34" charset="0"/>
              </a:rPr>
              <a:t>.</a:t>
            </a:r>
          </a:p>
        </p:txBody>
      </p:sp>
      <p:sp>
        <p:nvSpPr>
          <p:cNvPr id="170" name="Rounded Rectangle 4">
            <a:extLst>
              <a:ext uri="{FF2B5EF4-FFF2-40B4-BE49-F238E27FC236}">
                <a16:creationId xmlns:a16="http://schemas.microsoft.com/office/drawing/2014/main" id="{9584F24D-964E-4768-85EB-58CC940D97C3}"/>
              </a:ext>
            </a:extLst>
          </p:cNvPr>
          <p:cNvSpPr/>
          <p:nvPr/>
        </p:nvSpPr>
        <p:spPr>
          <a:xfrm>
            <a:off x="13579201" y="2165009"/>
            <a:ext cx="4539064" cy="8877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 Light" panose="020F0502020204030203" pitchFamily="34" charset="0"/>
              </a:rPr>
              <a:t>Agriculture &amp; Food Security</a:t>
            </a:r>
          </a:p>
        </p:txBody>
      </p:sp>
      <p:sp>
        <p:nvSpPr>
          <p:cNvPr id="171" name="Rounded Rectangle 4">
            <a:extLst>
              <a:ext uri="{FF2B5EF4-FFF2-40B4-BE49-F238E27FC236}">
                <a16:creationId xmlns:a16="http://schemas.microsoft.com/office/drawing/2014/main" id="{610477E7-8787-49CB-8DA4-C97BF84072C2}"/>
              </a:ext>
            </a:extLst>
          </p:cNvPr>
          <p:cNvSpPr/>
          <p:nvPr/>
        </p:nvSpPr>
        <p:spPr>
          <a:xfrm>
            <a:off x="18928998" y="2106889"/>
            <a:ext cx="4539064" cy="88773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 Light" panose="020F0502020204030203" pitchFamily="34" charset="0"/>
              </a:rPr>
              <a:t>Crime &amp; Security</a:t>
            </a:r>
          </a:p>
        </p:txBody>
      </p:sp>
      <p:sp>
        <p:nvSpPr>
          <p:cNvPr id="172" name="Rounded Rectangle 4">
            <a:extLst>
              <a:ext uri="{FF2B5EF4-FFF2-40B4-BE49-F238E27FC236}">
                <a16:creationId xmlns:a16="http://schemas.microsoft.com/office/drawing/2014/main" id="{A9D9D8B5-D675-459E-9CB6-A00AE52ECC9E}"/>
              </a:ext>
            </a:extLst>
          </p:cNvPr>
          <p:cNvSpPr/>
          <p:nvPr/>
        </p:nvSpPr>
        <p:spPr>
          <a:xfrm>
            <a:off x="13613489" y="7601155"/>
            <a:ext cx="4539064" cy="88773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Lato Light" panose="020F0502020204030203" pitchFamily="34" charset="0"/>
              </a:rPr>
              <a:t>Healthcare Delivery</a:t>
            </a:r>
          </a:p>
        </p:txBody>
      </p:sp>
      <p:sp>
        <p:nvSpPr>
          <p:cNvPr id="173" name="Rounded Rectangle 14">
            <a:extLst>
              <a:ext uri="{FF2B5EF4-FFF2-40B4-BE49-F238E27FC236}">
                <a16:creationId xmlns:a16="http://schemas.microsoft.com/office/drawing/2014/main" id="{5FD63DF8-D53E-4B70-9E15-C70E3FB2A016}"/>
              </a:ext>
            </a:extLst>
          </p:cNvPr>
          <p:cNvSpPr/>
          <p:nvPr/>
        </p:nvSpPr>
        <p:spPr>
          <a:xfrm>
            <a:off x="18975388" y="3396224"/>
            <a:ext cx="4653217" cy="3470169"/>
          </a:xfrm>
          <a:prstGeom prst="roundRect">
            <a:avLst>
              <a:gd name="adj" fmla="val 6080"/>
            </a:avLst>
          </a:prstGeom>
          <a:solidFill>
            <a:schemeClr val="accent2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ato Light" panose="020F0502020204030203" pitchFamily="34" charset="0"/>
              </a:rPr>
              <a:t>Digitized Policing: Use of databases, surveillance systems (e.g., CCTV in Accra), and crime reporting platforms.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Lato Light" panose="020F0502020204030203" pitchFamily="34" charset="0"/>
              </a:rPr>
              <a:t>•Cybersecurity Strategy: Laws and tools to combat online fraud, identity theft, and financial scams</a:t>
            </a:r>
            <a:r>
              <a:rPr lang="en-US" sz="900" dirty="0">
                <a:solidFill>
                  <a:schemeClr val="bg1"/>
                </a:solidFill>
                <a:latin typeface="Lato Light" panose="020F0502020204030203" pitchFamily="34" charset="0"/>
              </a:rPr>
              <a:t>.</a:t>
            </a:r>
          </a:p>
        </p:txBody>
      </p:sp>
      <p:sp>
        <p:nvSpPr>
          <p:cNvPr id="174" name="Rounded Rectangle 14">
            <a:extLst>
              <a:ext uri="{FF2B5EF4-FFF2-40B4-BE49-F238E27FC236}">
                <a16:creationId xmlns:a16="http://schemas.microsoft.com/office/drawing/2014/main" id="{2DCEAB73-4A97-4EF5-8408-1302AD2BD862}"/>
              </a:ext>
            </a:extLst>
          </p:cNvPr>
          <p:cNvSpPr/>
          <p:nvPr/>
        </p:nvSpPr>
        <p:spPr>
          <a:xfrm>
            <a:off x="13556413" y="8878618"/>
            <a:ext cx="4653217" cy="3470169"/>
          </a:xfrm>
          <a:prstGeom prst="roundRect">
            <a:avLst>
              <a:gd name="adj" fmla="val 6080"/>
            </a:avLst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Light" panose="020F0502020204030203" pitchFamily="34" charset="0"/>
              </a:rPr>
              <a:t>e-Health Records</a:t>
            </a:r>
            <a:r>
              <a:rPr lang="en-US" sz="2400" dirty="0">
                <a:latin typeface="Lato Light" panose="020F0502020204030203" pitchFamily="34" charset="0"/>
              </a:rPr>
              <a:t>: Digitized patient records improve continuity of care and reduce duplication.</a:t>
            </a:r>
          </a:p>
          <a:p>
            <a:pPr algn="ctr"/>
            <a:endParaRPr lang="en-US" sz="2400" dirty="0">
              <a:latin typeface="Lato Light" panose="020F0502020204030203" pitchFamily="34" charset="0"/>
            </a:endParaRPr>
          </a:p>
          <a:p>
            <a:pPr algn="ctr"/>
            <a:r>
              <a:rPr lang="en-US" sz="2400" b="1" dirty="0">
                <a:latin typeface="Lato Light" panose="020F0502020204030203" pitchFamily="34" charset="0"/>
              </a:rPr>
              <a:t>Telemedicine: </a:t>
            </a:r>
            <a:r>
              <a:rPr lang="en-US" sz="2400" dirty="0">
                <a:latin typeface="Lato Light" panose="020F0502020204030203" pitchFamily="34" charset="0"/>
              </a:rPr>
              <a:t>Remote consultations help bridge the doctor-to-patient ratio, especially in rural areas.</a:t>
            </a:r>
          </a:p>
        </p:txBody>
      </p:sp>
      <p:sp>
        <p:nvSpPr>
          <p:cNvPr id="175" name="Rounded Rectangle 14">
            <a:extLst>
              <a:ext uri="{FF2B5EF4-FFF2-40B4-BE49-F238E27FC236}">
                <a16:creationId xmlns:a16="http://schemas.microsoft.com/office/drawing/2014/main" id="{0D8F85E0-6519-412B-B035-9F1D64FDACDF}"/>
              </a:ext>
            </a:extLst>
          </p:cNvPr>
          <p:cNvSpPr/>
          <p:nvPr/>
        </p:nvSpPr>
        <p:spPr>
          <a:xfrm>
            <a:off x="19082813" y="8846730"/>
            <a:ext cx="4653217" cy="3470169"/>
          </a:xfrm>
          <a:prstGeom prst="roundRect">
            <a:avLst>
              <a:gd name="adj" fmla="val 6080"/>
            </a:avLst>
          </a:prstGeom>
          <a:solidFill>
            <a:schemeClr val="accent5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 Light" panose="020F0502020204030203" pitchFamily="34" charset="0"/>
              </a:rPr>
              <a:t>Drone &amp; Satellite Monitoring: Used to detect illegal mining (</a:t>
            </a:r>
            <a:r>
              <a:rPr lang="en-US" sz="2400" dirty="0" err="1">
                <a:latin typeface="Lato Light" panose="020F0502020204030203" pitchFamily="34" charset="0"/>
              </a:rPr>
              <a:t>galamsey</a:t>
            </a:r>
            <a:r>
              <a:rPr lang="en-US" sz="2400" dirty="0">
                <a:latin typeface="Lato Light" panose="020F0502020204030203" pitchFamily="34" charset="0"/>
              </a:rPr>
              <a:t>) and monitor forest cover.</a:t>
            </a:r>
          </a:p>
          <a:p>
            <a:pPr algn="ctr"/>
            <a:r>
              <a:rPr lang="en-US" sz="2400" dirty="0">
                <a:latin typeface="Lato Light" panose="020F0502020204030203" pitchFamily="34" charset="0"/>
              </a:rPr>
              <a:t>Digital Licensing &amp; Reporting: Tools for enforcing environmental compliance</a:t>
            </a:r>
            <a:r>
              <a:rPr lang="en-US" sz="2400" b="1" dirty="0">
                <a:latin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789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peYQyOb0WldUch1nuhc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7iDO3bnU6.lPoXcDujr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7qf8U7qECPJ82k4SOYH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7yrTFl5EK1.l3Tir.oU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uzj5WO8kSoX0n4iJQTF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6zLgmTx06lEn4CEBmS8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zu0hV5uUE6Lsy7_c5cx3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w6QfYJfkCSB3bcLcr8G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9yLxipmEynqlb1WBx7U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5HbyxzwUCWdM5O_dVa6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3Z8z.SYkuVnOec75T33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3wfla.YNkekrZVXVl8V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aFA_6Bp0mQ6IHnuPafp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ylMwg2W0iUuIB4zON_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FI3u.KGUq0ziiKiqoHC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LPKhk000yY_zF18v0hU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UzG5hv70WP3c4b2_33j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HVsBdqaECesLZc2g3aK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FIO0j_a6EehgxdFUve4z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Dy0t5CnkyW0B7go_6hk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d5t1WEHUOZMejhZndPn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mMCrxKPUOX3Jqlohu3x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ac_Dzz60yBki5FcBMLM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B7XncDYFEOJcgDpWTGGi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r87EjhIkuhXfKkmEg1e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_PqzQe3UuKN4cLSQNz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SltTRBhEGIgvAcxb61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84oGf6DkuVuDeSZQbbX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dYIdfjx0yArMKiYKfUz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GU4DFMCEeSAOvMHY6p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tvLrI6s0O6tAIGdIvtm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FD6h90USmO.D8R3w5x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ZKrz2eTka78VvF1nlWB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aal3Zd1KUqEoqi2o1xI1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lTEH4XCkaY9i1iG2..m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38ok8aLUCTvF8oMCF1E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QAxPfkX06FbsPfSM8qc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ou1QLF120iPerxAC2HZW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kz391aWkmUOhd0MCVWL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uGoNnM64k.ahENU5fB2V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5Aya999ESLip0gmlWtW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KlrFdOs0WM3sz_jTgcK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9RWqDGH.UyNFsGk.LgCB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9DV6SzPFkSdWOeqGTZH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GlM4yF2ECo9dZ3SrwNZ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wqB.I3GE6Xm50QJIGt6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160XcQ9jUqtGZ4Kdz9ME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tBGVudjkqw6wkxjnKk6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UdV5.sIkGhtBtSTYApv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3nXoArN0CnKcAiBMGLV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XR7S_20ikCdAEFjRs1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8rqGksmUqenzPIvOhVp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motPlr80.1YfJBJQy5p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2rXA1Rr0WIhbxyRR5T9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uQIzopVkmRevPOxv40B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mkw.WPsUKdcsXRaMJRR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CHakXqjkUWdTPoBXPAao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AOYGQQbk2FvaOzxAHJQ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m.0bCL1EKimo2llaO27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sSw9QFKk6Ic71wsCeeg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CZXUgek.pUcLtpBpmQ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ozRwupd0quzdgSEBWDm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ozRwupd0quzdgSEBWDm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pw69Lg_k6_k_qC5726c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0tQYyfUg0ufTRscaxTpdQ"/>
</p:tagLst>
</file>

<file path=ppt/theme/theme1.xml><?xml version="1.0" encoding="utf-8"?>
<a:theme xmlns:a="http://schemas.openxmlformats.org/drawingml/2006/main" name="Office Theme">
  <a:themeElements>
    <a:clrScheme name="SM - Theme 51 - Light">
      <a:dk1>
        <a:srgbClr val="AAAAAA"/>
      </a:dk1>
      <a:lt1>
        <a:srgbClr val="FFFFFF"/>
      </a:lt1>
      <a:dk2>
        <a:srgbClr val="08204C"/>
      </a:dk2>
      <a:lt2>
        <a:srgbClr val="FFFFFF"/>
      </a:lt2>
      <a:accent1>
        <a:srgbClr val="723F9F"/>
      </a:accent1>
      <a:accent2>
        <a:srgbClr val="0081D9"/>
      </a:accent2>
      <a:accent3>
        <a:srgbClr val="02C980"/>
      </a:accent3>
      <a:accent4>
        <a:srgbClr val="FFC001"/>
      </a:accent4>
      <a:accent5>
        <a:srgbClr val="FF6656"/>
      </a:accent5>
      <a:accent6>
        <a:srgbClr val="DADADA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Custom 7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6400"/>
      </a:accent1>
      <a:accent2>
        <a:srgbClr val="FF0061"/>
      </a:accent2>
      <a:accent3>
        <a:srgbClr val="CF00DF"/>
      </a:accent3>
      <a:accent4>
        <a:srgbClr val="3831FE"/>
      </a:accent4>
      <a:accent5>
        <a:srgbClr val="00B7EF"/>
      </a:accent5>
      <a:accent6>
        <a:srgbClr val="82EF7A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Custom 14">
      <a:dk1>
        <a:sysClr val="windowText" lastClr="000000"/>
      </a:dk1>
      <a:lt1>
        <a:sysClr val="window" lastClr="FFFFFF"/>
      </a:lt1>
      <a:dk2>
        <a:srgbClr val="FB842A"/>
      </a:dk2>
      <a:lt2>
        <a:srgbClr val="0077FF"/>
      </a:lt2>
      <a:accent1>
        <a:srgbClr val="0077FF"/>
      </a:accent1>
      <a:accent2>
        <a:srgbClr val="04A0D6"/>
      </a:accent2>
      <a:accent3>
        <a:srgbClr val="71C9E6"/>
      </a:accent3>
      <a:accent4>
        <a:srgbClr val="7DCAD8"/>
      </a:accent4>
      <a:accent5>
        <a:srgbClr val="6DC8F2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PM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10F"/>
      </a:accent1>
      <a:accent2>
        <a:srgbClr val="07C0E2"/>
      </a:accent2>
      <a:accent3>
        <a:srgbClr val="4E17A8"/>
      </a:accent3>
      <a:accent4>
        <a:srgbClr val="FFC000"/>
      </a:accent4>
      <a:accent5>
        <a:srgbClr val="A5A5A5"/>
      </a:accent5>
      <a:accent6>
        <a:srgbClr val="4A2739"/>
      </a:accent6>
      <a:hlink>
        <a:srgbClr val="0563C1"/>
      </a:hlink>
      <a:folHlink>
        <a:srgbClr val="954F72"/>
      </a:folHlink>
    </a:clrScheme>
    <a:fontScheme name="Custom 1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Theme">
  <a:themeElements>
    <a:clrScheme name="Consumer - Light Version 1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E71F3C"/>
      </a:accent1>
      <a:accent2>
        <a:srgbClr val="FCC725"/>
      </a:accent2>
      <a:accent3>
        <a:srgbClr val="1C8EE4"/>
      </a:accent3>
      <a:accent4>
        <a:srgbClr val="73446C"/>
      </a:accent4>
      <a:accent5>
        <a:srgbClr val="A5CA36"/>
      </a:accent5>
      <a:accent6>
        <a:srgbClr val="C1C7D0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pt1441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79954f9e-f005-4ad0-a974-dd19f80199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59C219FD9C242A1D47F340EC549D6" ma:contentTypeVersion="21" ma:contentTypeDescription="Create a new document." ma:contentTypeScope="" ma:versionID="405fe6586942db04cedb2263872142c1">
  <xsd:schema xmlns:xsd="http://www.w3.org/2001/XMLSchema" xmlns:xs="http://www.w3.org/2001/XMLSchema" xmlns:p="http://schemas.microsoft.com/office/2006/metadata/properties" xmlns:ns1="http://schemas.microsoft.com/sharepoint/v3" xmlns:ns3="79954f9e-f005-4ad0-a974-dd19f8019934" xmlns:ns4="592da2e7-4cff-4a67-95bb-eb1762944474" targetNamespace="http://schemas.microsoft.com/office/2006/metadata/properties" ma:root="true" ma:fieldsID="4f2068bd656051b4f374e6add5bf552d" ns1:_="" ns3:_="" ns4:_="">
    <xsd:import namespace="http://schemas.microsoft.com/sharepoint/v3"/>
    <xsd:import namespace="79954f9e-f005-4ad0-a974-dd19f8019934"/>
    <xsd:import namespace="592da2e7-4cff-4a67-95bb-eb17629444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54f9e-f005-4ad0-a974-dd19f80199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da2e7-4cff-4a67-95bb-eb176294447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427A2E-67FD-43C5-97F5-08BE5346F7E3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9954f9e-f005-4ad0-a974-dd19f8019934"/>
  </ds:schemaRefs>
</ds:datastoreItem>
</file>

<file path=customXml/itemProps2.xml><?xml version="1.0" encoding="utf-8"?>
<ds:datastoreItem xmlns:ds="http://schemas.openxmlformats.org/officeDocument/2006/customXml" ds:itemID="{61B888F6-D969-418B-87E9-EC4059D74D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A76CFE-A49B-4E85-8370-7E64F8414D7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9954f9e-f005-4ad0-a974-dd19f8019934"/>
    <ds:schemaRef ds:uri="592da2e7-4cff-4a67-95bb-eb17629444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{9BB6B025-EE7B-B14D-8EC8-5D2DE61B865A}tf16401378</Template>
  <TotalTime>101267</TotalTime>
  <Words>1556</Words>
  <Application>Microsoft Office PowerPoint</Application>
  <PresentationFormat>Custom</PresentationFormat>
  <Paragraphs>257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Theme</vt:lpstr>
      <vt:lpstr>2_Office Theme</vt:lpstr>
      <vt:lpstr>4_Office Theme</vt:lpstr>
      <vt:lpstr>5_Office Theme</vt:lpstr>
      <vt:lpstr>3_Office Theme</vt:lpstr>
      <vt:lpstr>Default Theme</vt:lpstr>
      <vt:lpstr>ppt1441.tmp</vt:lpstr>
      <vt:lpstr>PowerPoint Presentation</vt:lpstr>
      <vt:lpstr>Todays’ Agenda </vt:lpstr>
      <vt:lpstr>PowerPoint Presentation</vt:lpstr>
      <vt:lpstr>PowerPoint Presentation</vt:lpstr>
      <vt:lpstr>PowerPoint Presentation</vt:lpstr>
      <vt:lpstr>PowerPoint Presentation</vt:lpstr>
      <vt:lpstr>Threats to Ghana’s Digital Economy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RNADDO</dc:creator>
  <cp:keywords/>
  <dc:description/>
  <cp:lastModifiedBy>Neimatu D. Adjabui</cp:lastModifiedBy>
  <cp:revision>15541</cp:revision>
  <cp:lastPrinted>2019-07-01T22:25:08Z</cp:lastPrinted>
  <dcterms:created xsi:type="dcterms:W3CDTF">2014-11-12T21:47:38Z</dcterms:created>
  <dcterms:modified xsi:type="dcterms:W3CDTF">2025-07-24T15:07:22Z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cf6908-c9f1-4b37-8fe9-5e4296368d31_Enabled">
    <vt:lpwstr>true</vt:lpwstr>
  </property>
  <property fmtid="{D5CDD505-2E9C-101B-9397-08002B2CF9AE}" pid="3" name="MSIP_Label_38cf6908-c9f1-4b37-8fe9-5e4296368d31_SetDate">
    <vt:lpwstr>2025-06-24T10:59:03Z</vt:lpwstr>
  </property>
  <property fmtid="{D5CDD505-2E9C-101B-9397-08002B2CF9AE}" pid="4" name="MSIP_Label_38cf6908-c9f1-4b37-8fe9-5e4296368d31_Method">
    <vt:lpwstr>Standard</vt:lpwstr>
  </property>
  <property fmtid="{D5CDD505-2E9C-101B-9397-08002B2CF9AE}" pid="5" name="MSIP_Label_38cf6908-c9f1-4b37-8fe9-5e4296368d31_Name">
    <vt:lpwstr>38cf6908-c9f1-4b37-8fe9-5e4296368d31</vt:lpwstr>
  </property>
  <property fmtid="{D5CDD505-2E9C-101B-9397-08002B2CF9AE}" pid="6" name="MSIP_Label_38cf6908-c9f1-4b37-8fe9-5e4296368d31_SiteId">
    <vt:lpwstr>9dfc36c3-b5c1-4129-be98-ec7e4df78702</vt:lpwstr>
  </property>
  <property fmtid="{D5CDD505-2E9C-101B-9397-08002B2CF9AE}" pid="7" name="MSIP_Label_38cf6908-c9f1-4b37-8fe9-5e4296368d31_ActionId">
    <vt:lpwstr>30e07ba0-637a-4778-be4e-8b12700345e0</vt:lpwstr>
  </property>
  <property fmtid="{D5CDD505-2E9C-101B-9397-08002B2CF9AE}" pid="8" name="MSIP_Label_38cf6908-c9f1-4b37-8fe9-5e4296368d31_ContentBits">
    <vt:lpwstr>0</vt:lpwstr>
  </property>
  <property fmtid="{D5CDD505-2E9C-101B-9397-08002B2CF9AE}" pid="9" name="MSIP_Label_38cf6908-c9f1-4b37-8fe9-5e4296368d31_Tag">
    <vt:lpwstr>10, 3, 0, 1</vt:lpwstr>
  </property>
  <property fmtid="{D5CDD505-2E9C-101B-9397-08002B2CF9AE}" pid="10" name="ContentTypeId">
    <vt:lpwstr>0x01010066A59C219FD9C242A1D47F340EC549D6</vt:lpwstr>
  </property>
</Properties>
</file>